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12"/>
  </p:notesMasterIdLst>
  <p:sldIdLst>
    <p:sldId id="258" r:id="rId2"/>
    <p:sldId id="259" r:id="rId3"/>
    <p:sldId id="260" r:id="rId4"/>
    <p:sldId id="281" r:id="rId5"/>
    <p:sldId id="271" r:id="rId6"/>
    <p:sldId id="268" r:id="rId7"/>
    <p:sldId id="270" r:id="rId8"/>
    <p:sldId id="279" r:id="rId9"/>
    <p:sldId id="282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BEC360-C36B-7B16-3F69-9E23F8566B82}" v="12" dt="2023-04-12T22:41:03.644"/>
    <p1510:client id="{0C12C4A8-CE32-CCA3-D87D-C8336DB74DB8}" v="2" dt="2023-04-12T22:40:25.550"/>
    <p1510:client id="{1E70FEAB-6E3A-5C25-9110-6C0054F16995}" v="15" dt="2023-04-12T22:00:39.716"/>
    <p1510:client id="{226F1AF5-43A7-2DF8-0F59-82D7EE1F8052}" v="1" dt="2023-04-12T22:38:40.962"/>
    <p1510:client id="{22968A2F-0EE0-F217-D5DE-344F7BB6F9DE}" v="73" dt="2023-04-12T23:31:57.336"/>
    <p1510:client id="{3F62B402-9D07-52CD-E8DF-C12FBDF9F349}" v="56" dt="2023-03-30T21:30:25.077"/>
    <p1510:client id="{4B86729C-2D2E-A86D-F9FD-B1FC767980F2}" v="6" dt="2023-04-12T19:43:16.721"/>
    <p1510:client id="{53A3C971-0A52-D14A-48A1-E25AF571A10E}" v="2" dt="2023-04-04T01:55:03.361"/>
    <p1510:client id="{5ECDD4F5-C57F-42C2-3AD5-E3CF20B8CCC5}" v="139" dt="2023-03-30T22:19:38.047"/>
    <p1510:client id="{5FFEB156-063F-E2B9-2536-714FEC56312A}" v="2" dt="2023-04-08T20:40:27.718"/>
    <p1510:client id="{60B53A82-F2EB-1780-DFF4-8D3C19482735}" v="71" dt="2023-03-30T22:18:08.511"/>
    <p1510:client id="{6D5A2BCB-B417-15F2-B999-3C12AE222F84}" v="11" dt="2023-04-13T20:45:51.850"/>
    <p1510:client id="{7F4CAB4A-DB85-B762-7657-2C9F7C18A72C}" v="152" dt="2023-04-13T00:14:37.198"/>
    <p1510:client id="{826DD887-DEAF-358C-25F8-FBD415D422DD}" v="1" dt="2023-04-12T22:39:45.730"/>
    <p1510:client id="{B5B38B5A-8112-4C11-9E7D-E471260D8777}" v="26" dt="2023-04-13T02:26:29.759"/>
    <p1510:client id="{E779E065-6F8C-0E40-7A54-DFCCFEBAC435}" v="50" dt="2023-04-12T22:37:38.199"/>
    <p1510:client id="{E78284E4-5249-1A9F-126E-9ADF8AB06E1D}" v="185" dt="2023-04-12T23:31:01.686"/>
    <p1510:client id="{EC6BD5C7-B3C6-D11C-7087-8A8C543B65CB}" v="24" dt="2023-04-12T22:47:20.696"/>
    <p1510:client id="{F5B499E1-A71F-951D-0326-EF8A479CD89D}" v="333" dt="2023-03-30T21:47:43.935"/>
    <p1510:client id="{FD2E8A14-4200-B7C8-09E1-CE39B750AF0F}" v="432" dt="2023-04-12T22:38:56.6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9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98FC62-8A61-4A87-B5CC-FDCC4687A0F5}" type="doc">
      <dgm:prSet loTypeId="urn:microsoft.com/office/officeart/2005/8/layout/vList6" loCatId="process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BCA6CC6B-0498-4937-A28D-75975474D474}">
      <dgm:prSet phldrT="[Text]" phldr="0"/>
      <dgm:spPr/>
      <dgm:t>
        <a:bodyPr/>
        <a:lstStyle/>
        <a:p>
          <a:pPr rtl="0"/>
          <a:r>
            <a:rPr lang="en-GB" dirty="0">
              <a:latin typeface="Gill Sans MT" panose="020B0502020104020203"/>
            </a:rPr>
            <a:t>Structure </a:t>
          </a:r>
          <a:endParaRPr lang="en-GB" dirty="0"/>
        </a:p>
      </dgm:t>
    </dgm:pt>
    <dgm:pt modelId="{553D0452-7E4F-4133-B898-70B25DA41C7B}" type="parTrans" cxnId="{31047F75-F213-4E30-B6C0-9180DD24A92F}">
      <dgm:prSet/>
      <dgm:spPr/>
      <dgm:t>
        <a:bodyPr/>
        <a:lstStyle/>
        <a:p>
          <a:endParaRPr lang="en-GB"/>
        </a:p>
      </dgm:t>
    </dgm:pt>
    <dgm:pt modelId="{66A878CA-93B9-41A5-92F1-6CE2E8FC50B1}" type="sibTrans" cxnId="{31047F75-F213-4E30-B6C0-9180DD24A92F}">
      <dgm:prSet/>
      <dgm:spPr/>
      <dgm:t>
        <a:bodyPr/>
        <a:lstStyle/>
        <a:p>
          <a:endParaRPr lang="en-GB"/>
        </a:p>
      </dgm:t>
    </dgm:pt>
    <dgm:pt modelId="{89AE0570-A752-451F-9825-0B608B14D4C4}">
      <dgm:prSet phldrT="[Text]" phldr="0"/>
      <dgm:spPr/>
      <dgm:t>
        <a:bodyPr/>
        <a:lstStyle/>
        <a:p>
          <a:r>
            <a:rPr lang="en-GB" dirty="0">
              <a:latin typeface="Gill Sans MT" panose="020B0502020104020203"/>
            </a:rPr>
            <a:t>Performance</a:t>
          </a:r>
          <a:endParaRPr lang="en-GB" dirty="0"/>
        </a:p>
      </dgm:t>
    </dgm:pt>
    <dgm:pt modelId="{AF00A20F-D06B-4D31-95A8-47067B0E373B}" type="parTrans" cxnId="{28F578ED-0FCC-4DC4-9C8B-036BB1D23868}">
      <dgm:prSet/>
      <dgm:spPr/>
      <dgm:t>
        <a:bodyPr/>
        <a:lstStyle/>
        <a:p>
          <a:endParaRPr lang="en-GB"/>
        </a:p>
      </dgm:t>
    </dgm:pt>
    <dgm:pt modelId="{80297225-6CF7-455C-A23D-19BC8CB5F904}" type="sibTrans" cxnId="{28F578ED-0FCC-4DC4-9C8B-036BB1D23868}">
      <dgm:prSet/>
      <dgm:spPr/>
      <dgm:t>
        <a:bodyPr/>
        <a:lstStyle/>
        <a:p>
          <a:endParaRPr lang="en-GB"/>
        </a:p>
      </dgm:t>
    </dgm:pt>
    <dgm:pt modelId="{E4B3E9B6-E265-4A56-8F95-68FEEE8BFCD4}">
      <dgm:prSet phldrT="[Text]" phldr="0"/>
      <dgm:spPr/>
      <dgm:t>
        <a:bodyPr/>
        <a:lstStyle/>
        <a:p>
          <a:r>
            <a:rPr lang="en-GB">
              <a:latin typeface="Gill Sans MT" panose="020B0502020104020203"/>
            </a:rPr>
            <a:t>Opportunity</a:t>
          </a:r>
          <a:endParaRPr lang="en-GB"/>
        </a:p>
      </dgm:t>
    </dgm:pt>
    <dgm:pt modelId="{1D613574-9B61-460B-A904-B5EE9951F376}" type="parTrans" cxnId="{BD4960AD-0F2B-4387-B0F9-B857EF598C20}">
      <dgm:prSet/>
      <dgm:spPr/>
      <dgm:t>
        <a:bodyPr/>
        <a:lstStyle/>
        <a:p>
          <a:endParaRPr lang="en-GB"/>
        </a:p>
      </dgm:t>
    </dgm:pt>
    <dgm:pt modelId="{8226EF56-428D-4596-A6A9-D2E2B93EA9CA}" type="sibTrans" cxnId="{BD4960AD-0F2B-4387-B0F9-B857EF598C20}">
      <dgm:prSet/>
      <dgm:spPr/>
      <dgm:t>
        <a:bodyPr/>
        <a:lstStyle/>
        <a:p>
          <a:endParaRPr lang="en-GB"/>
        </a:p>
      </dgm:t>
    </dgm:pt>
    <dgm:pt modelId="{04D7B432-4623-401A-9332-5F8ACA8FB769}">
      <dgm:prSet phldr="0"/>
      <dgm:spPr/>
      <dgm:t>
        <a:bodyPr/>
        <a:lstStyle/>
        <a:p>
          <a:pPr rtl="0"/>
          <a:r>
            <a:rPr lang="en-GB">
              <a:latin typeface="Gill Sans MT" panose="020B0502020104020203"/>
            </a:rPr>
            <a:t>Highly</a:t>
          </a:r>
          <a:r>
            <a:rPr lang="en-GB"/>
            <a:t> competitive</a:t>
          </a:r>
          <a:endParaRPr lang="en-GB">
            <a:latin typeface="Gill Sans MT" panose="020B0502020104020203"/>
          </a:endParaRPr>
        </a:p>
      </dgm:t>
    </dgm:pt>
    <dgm:pt modelId="{96D93166-E778-4004-BF1D-EFCE1747F752}" type="parTrans" cxnId="{31A629DE-407F-4E84-9583-E1CF33688537}">
      <dgm:prSet/>
      <dgm:spPr/>
    </dgm:pt>
    <dgm:pt modelId="{82CB2FC7-F018-4478-881B-77266D8DF8C5}" type="sibTrans" cxnId="{31A629DE-407F-4E84-9583-E1CF33688537}">
      <dgm:prSet/>
      <dgm:spPr/>
    </dgm:pt>
    <dgm:pt modelId="{158F355B-7F45-4A7F-B29D-BC7AC515B170}">
      <dgm:prSet phldr="0"/>
      <dgm:spPr/>
      <dgm:t>
        <a:bodyPr/>
        <a:lstStyle/>
        <a:p>
          <a:pPr rtl="0"/>
          <a:r>
            <a:rPr lang="en-GB">
              <a:latin typeface="Gill Sans MT" panose="020B0502020104020203"/>
            </a:rPr>
            <a:t>Technological</a:t>
          </a:r>
          <a:r>
            <a:rPr lang="en-GB"/>
            <a:t> advancements</a:t>
          </a:r>
          <a:endParaRPr lang="en-GB">
            <a:latin typeface="Gill Sans MT" panose="020B0502020104020203"/>
          </a:endParaRPr>
        </a:p>
      </dgm:t>
    </dgm:pt>
    <dgm:pt modelId="{537317ED-BE92-4AFC-81D5-DFDBBD023394}" type="parTrans" cxnId="{244F67AB-E6EE-4108-BAF0-4AE8C251C07B}">
      <dgm:prSet/>
      <dgm:spPr/>
    </dgm:pt>
    <dgm:pt modelId="{DE5C08B7-127A-4D88-B562-090B5EC1F7BB}" type="sibTrans" cxnId="{244F67AB-E6EE-4108-BAF0-4AE8C251C07B}">
      <dgm:prSet/>
      <dgm:spPr/>
    </dgm:pt>
    <dgm:pt modelId="{7EAC4F81-9F2B-4B61-8983-3BD18FDB2557}">
      <dgm:prSet phldr="0"/>
      <dgm:spPr/>
      <dgm:t>
        <a:bodyPr/>
        <a:lstStyle/>
        <a:p>
          <a:pPr rtl="0"/>
          <a:r>
            <a:rPr lang="en-GB">
              <a:latin typeface="Gill Sans MT" panose="020B0502020104020203"/>
            </a:rPr>
            <a:t>Revenue - $7.0 tr</a:t>
          </a:r>
        </a:p>
      </dgm:t>
    </dgm:pt>
    <dgm:pt modelId="{54DA7610-375E-47B4-8782-3138358B0F6F}" type="parTrans" cxnId="{641489BD-C28C-428D-81C3-A723EDEEF999}">
      <dgm:prSet/>
      <dgm:spPr/>
    </dgm:pt>
    <dgm:pt modelId="{A8F3DE57-32C6-4D1E-8457-8C6E18BE2C14}" type="sibTrans" cxnId="{641489BD-C28C-428D-81C3-A723EDEEF999}">
      <dgm:prSet/>
      <dgm:spPr/>
    </dgm:pt>
    <dgm:pt modelId="{76C4BD30-61A3-45F1-A217-FA7EFACE3D50}">
      <dgm:prSet phldr="0"/>
      <dgm:spPr/>
      <dgm:t>
        <a:bodyPr/>
        <a:lstStyle/>
        <a:p>
          <a:pPr rtl="0"/>
          <a:r>
            <a:rPr lang="en-GB">
              <a:solidFill>
                <a:srgbClr val="000000"/>
              </a:solidFill>
            </a:rPr>
            <a:t>Innovation</a:t>
          </a:r>
        </a:p>
      </dgm:t>
    </dgm:pt>
    <dgm:pt modelId="{30AD14C9-4D09-4F4D-A5A4-CF2A2E9AB48B}" type="parTrans" cxnId="{C580F2D8-6E09-4575-A123-8CE736507322}">
      <dgm:prSet/>
      <dgm:spPr/>
    </dgm:pt>
    <dgm:pt modelId="{A93BE38B-381D-45A4-AD2E-3F1616BF711A}" type="sibTrans" cxnId="{C580F2D8-6E09-4575-A123-8CE736507322}">
      <dgm:prSet/>
      <dgm:spPr/>
    </dgm:pt>
    <dgm:pt modelId="{D0E9A09D-8230-48B1-9605-D8E4CF429968}">
      <dgm:prSet phldr="0"/>
      <dgm:spPr/>
      <dgm:t>
        <a:bodyPr/>
        <a:lstStyle/>
        <a:p>
          <a:r>
            <a:rPr lang="en-GB">
              <a:latin typeface="Gill Sans MT" panose="020B0502020104020203"/>
            </a:rPr>
            <a:t>Increase efficiency</a:t>
          </a:r>
          <a:endParaRPr lang="en-GB"/>
        </a:p>
      </dgm:t>
    </dgm:pt>
    <dgm:pt modelId="{D191ABA5-CCCD-43EF-8B64-33B61E212A33}" type="parTrans" cxnId="{346876B2-4D02-4863-B312-D3340AF1FD2A}">
      <dgm:prSet/>
      <dgm:spPr/>
    </dgm:pt>
    <dgm:pt modelId="{59775E7B-AA4D-4946-A727-9C3EFBC7BC5B}" type="sibTrans" cxnId="{346876B2-4D02-4863-B312-D3340AF1FD2A}">
      <dgm:prSet/>
      <dgm:spPr/>
    </dgm:pt>
    <dgm:pt modelId="{405517CF-69A7-4705-ABD7-D80841F47F79}">
      <dgm:prSet phldr="0"/>
      <dgm:spPr/>
      <dgm:t>
        <a:bodyPr/>
        <a:lstStyle/>
        <a:p>
          <a:pPr rtl="0"/>
          <a:r>
            <a:rPr lang="en-GB">
              <a:latin typeface="Gill Sans MT" panose="020B0502020104020203"/>
            </a:rPr>
            <a:t>Profit - $558.4 bn</a:t>
          </a:r>
        </a:p>
      </dgm:t>
    </dgm:pt>
    <dgm:pt modelId="{E404C35B-7623-4F75-993F-653E708F9204}" type="parTrans" cxnId="{FCDB7841-4951-4FDA-8D71-8823E286DFA1}">
      <dgm:prSet/>
      <dgm:spPr/>
    </dgm:pt>
    <dgm:pt modelId="{0CB95516-EF30-4D7B-BB64-A3F0FD4E9916}" type="sibTrans" cxnId="{FCDB7841-4951-4FDA-8D71-8823E286DFA1}">
      <dgm:prSet/>
      <dgm:spPr/>
    </dgm:pt>
    <dgm:pt modelId="{1F3E66DB-296C-4CF3-8E61-0B821595EC3E}" type="pres">
      <dgm:prSet presAssocID="{2A98FC62-8A61-4A87-B5CC-FDCC4687A0F5}" presName="Name0" presStyleCnt="0">
        <dgm:presLayoutVars>
          <dgm:dir/>
          <dgm:animLvl val="lvl"/>
          <dgm:resizeHandles/>
        </dgm:presLayoutVars>
      </dgm:prSet>
      <dgm:spPr/>
    </dgm:pt>
    <dgm:pt modelId="{414DAB26-732B-48B1-A288-4B3854187F61}" type="pres">
      <dgm:prSet presAssocID="{BCA6CC6B-0498-4937-A28D-75975474D474}" presName="linNode" presStyleCnt="0"/>
      <dgm:spPr/>
    </dgm:pt>
    <dgm:pt modelId="{685A60A5-4C29-4367-9B68-C7374013A36C}" type="pres">
      <dgm:prSet presAssocID="{BCA6CC6B-0498-4937-A28D-75975474D474}" presName="parentShp" presStyleLbl="node1" presStyleIdx="0" presStyleCnt="3">
        <dgm:presLayoutVars>
          <dgm:bulletEnabled val="1"/>
        </dgm:presLayoutVars>
      </dgm:prSet>
      <dgm:spPr/>
    </dgm:pt>
    <dgm:pt modelId="{BAB7CB1A-309A-4286-BE15-913A5F0D9327}" type="pres">
      <dgm:prSet presAssocID="{BCA6CC6B-0498-4937-A28D-75975474D474}" presName="childShp" presStyleLbl="bgAccFollowNode1" presStyleIdx="0" presStyleCnt="3">
        <dgm:presLayoutVars>
          <dgm:bulletEnabled val="1"/>
        </dgm:presLayoutVars>
      </dgm:prSet>
      <dgm:spPr/>
    </dgm:pt>
    <dgm:pt modelId="{426E15A2-F75A-405F-BFF1-269ECBDC3941}" type="pres">
      <dgm:prSet presAssocID="{66A878CA-93B9-41A5-92F1-6CE2E8FC50B1}" presName="spacing" presStyleCnt="0"/>
      <dgm:spPr/>
    </dgm:pt>
    <dgm:pt modelId="{88447F2A-880D-4412-889B-C03C4200E938}" type="pres">
      <dgm:prSet presAssocID="{89AE0570-A752-451F-9825-0B608B14D4C4}" presName="linNode" presStyleCnt="0"/>
      <dgm:spPr/>
    </dgm:pt>
    <dgm:pt modelId="{0950DDF1-3C6D-436C-AC2F-BD80FB455C96}" type="pres">
      <dgm:prSet presAssocID="{89AE0570-A752-451F-9825-0B608B14D4C4}" presName="parentShp" presStyleLbl="node1" presStyleIdx="1" presStyleCnt="3">
        <dgm:presLayoutVars>
          <dgm:bulletEnabled val="1"/>
        </dgm:presLayoutVars>
      </dgm:prSet>
      <dgm:spPr/>
    </dgm:pt>
    <dgm:pt modelId="{FE0157EF-90B6-41A8-AA06-F850724FD6A2}" type="pres">
      <dgm:prSet presAssocID="{89AE0570-A752-451F-9825-0B608B14D4C4}" presName="childShp" presStyleLbl="bgAccFollowNode1" presStyleIdx="1" presStyleCnt="3">
        <dgm:presLayoutVars>
          <dgm:bulletEnabled val="1"/>
        </dgm:presLayoutVars>
      </dgm:prSet>
      <dgm:spPr/>
    </dgm:pt>
    <dgm:pt modelId="{B7667E5F-060F-4763-BC66-D4F5F8DABAE2}" type="pres">
      <dgm:prSet presAssocID="{80297225-6CF7-455C-A23D-19BC8CB5F904}" presName="spacing" presStyleCnt="0"/>
      <dgm:spPr/>
    </dgm:pt>
    <dgm:pt modelId="{1CB96376-1BA6-4F2A-B341-61DF06F47B6F}" type="pres">
      <dgm:prSet presAssocID="{E4B3E9B6-E265-4A56-8F95-68FEEE8BFCD4}" presName="linNode" presStyleCnt="0"/>
      <dgm:spPr/>
    </dgm:pt>
    <dgm:pt modelId="{4523120E-303D-4492-8DFA-4A136E863478}" type="pres">
      <dgm:prSet presAssocID="{E4B3E9B6-E265-4A56-8F95-68FEEE8BFCD4}" presName="parentShp" presStyleLbl="node1" presStyleIdx="2" presStyleCnt="3">
        <dgm:presLayoutVars>
          <dgm:bulletEnabled val="1"/>
        </dgm:presLayoutVars>
      </dgm:prSet>
      <dgm:spPr/>
    </dgm:pt>
    <dgm:pt modelId="{7F1E110E-B91A-49A5-8439-D2523B36A3A3}" type="pres">
      <dgm:prSet presAssocID="{E4B3E9B6-E265-4A56-8F95-68FEEE8BFCD4}" presName="childShp" presStyleLbl="bgAccFollowNode1" presStyleIdx="2" presStyleCnt="3">
        <dgm:presLayoutVars>
          <dgm:bulletEnabled val="1"/>
        </dgm:presLayoutVars>
      </dgm:prSet>
      <dgm:spPr/>
    </dgm:pt>
  </dgm:ptLst>
  <dgm:cxnLst>
    <dgm:cxn modelId="{8D67DF03-762C-4825-A0D7-27E96ACF4F39}" type="presOf" srcId="{405517CF-69A7-4705-ABD7-D80841F47F79}" destId="{FE0157EF-90B6-41A8-AA06-F850724FD6A2}" srcOrd="0" destOrd="1" presId="urn:microsoft.com/office/officeart/2005/8/layout/vList6"/>
    <dgm:cxn modelId="{A7400209-158C-4E4F-B281-C9D476F96FF1}" type="presOf" srcId="{D0E9A09D-8230-48B1-9605-D8E4CF429968}" destId="{7F1E110E-B91A-49A5-8439-D2523B36A3A3}" srcOrd="0" destOrd="1" presId="urn:microsoft.com/office/officeart/2005/8/layout/vList6"/>
    <dgm:cxn modelId="{B89BE234-3E83-4B44-9D08-A04E16758576}" type="presOf" srcId="{BCA6CC6B-0498-4937-A28D-75975474D474}" destId="{685A60A5-4C29-4367-9B68-C7374013A36C}" srcOrd="0" destOrd="0" presId="urn:microsoft.com/office/officeart/2005/8/layout/vList6"/>
    <dgm:cxn modelId="{1C2D5C37-96B2-4A67-A227-3764D7416C66}" type="presOf" srcId="{158F355B-7F45-4A7F-B29D-BC7AC515B170}" destId="{BAB7CB1A-309A-4286-BE15-913A5F0D9327}" srcOrd="0" destOrd="1" presId="urn:microsoft.com/office/officeart/2005/8/layout/vList6"/>
    <dgm:cxn modelId="{BBAC5837-2A72-4DC9-BF55-8E2F3B2BE255}" type="presOf" srcId="{2A98FC62-8A61-4A87-B5CC-FDCC4687A0F5}" destId="{1F3E66DB-296C-4CF3-8E61-0B821595EC3E}" srcOrd="0" destOrd="0" presId="urn:microsoft.com/office/officeart/2005/8/layout/vList6"/>
    <dgm:cxn modelId="{FCDB7841-4951-4FDA-8D71-8823E286DFA1}" srcId="{89AE0570-A752-451F-9825-0B608B14D4C4}" destId="{405517CF-69A7-4705-ABD7-D80841F47F79}" srcOrd="1" destOrd="0" parTransId="{E404C35B-7623-4F75-993F-653E708F9204}" sibTransId="{0CB95516-EF30-4D7B-BB64-A3F0FD4E9916}"/>
    <dgm:cxn modelId="{0974744B-F91C-43D0-BD1B-84D46DDF9904}" type="presOf" srcId="{76C4BD30-61A3-45F1-A217-FA7EFACE3D50}" destId="{7F1E110E-B91A-49A5-8439-D2523B36A3A3}" srcOrd="0" destOrd="0" presId="urn:microsoft.com/office/officeart/2005/8/layout/vList6"/>
    <dgm:cxn modelId="{2B4A074D-59FD-4046-A7BF-3E999347C55B}" type="presOf" srcId="{7EAC4F81-9F2B-4B61-8983-3BD18FDB2557}" destId="{FE0157EF-90B6-41A8-AA06-F850724FD6A2}" srcOrd="0" destOrd="0" presId="urn:microsoft.com/office/officeart/2005/8/layout/vList6"/>
    <dgm:cxn modelId="{31047F75-F213-4E30-B6C0-9180DD24A92F}" srcId="{2A98FC62-8A61-4A87-B5CC-FDCC4687A0F5}" destId="{BCA6CC6B-0498-4937-A28D-75975474D474}" srcOrd="0" destOrd="0" parTransId="{553D0452-7E4F-4133-B898-70B25DA41C7B}" sibTransId="{66A878CA-93B9-41A5-92F1-6CE2E8FC50B1}"/>
    <dgm:cxn modelId="{F667C084-A1C9-4B6D-ADEC-36C4D6A13536}" type="presOf" srcId="{89AE0570-A752-451F-9825-0B608B14D4C4}" destId="{0950DDF1-3C6D-436C-AC2F-BD80FB455C96}" srcOrd="0" destOrd="0" presId="urn:microsoft.com/office/officeart/2005/8/layout/vList6"/>
    <dgm:cxn modelId="{244F67AB-E6EE-4108-BAF0-4AE8C251C07B}" srcId="{BCA6CC6B-0498-4937-A28D-75975474D474}" destId="{158F355B-7F45-4A7F-B29D-BC7AC515B170}" srcOrd="1" destOrd="0" parTransId="{537317ED-BE92-4AFC-81D5-DFDBBD023394}" sibTransId="{DE5C08B7-127A-4D88-B562-090B5EC1F7BB}"/>
    <dgm:cxn modelId="{BD4960AD-0F2B-4387-B0F9-B857EF598C20}" srcId="{2A98FC62-8A61-4A87-B5CC-FDCC4687A0F5}" destId="{E4B3E9B6-E265-4A56-8F95-68FEEE8BFCD4}" srcOrd="2" destOrd="0" parTransId="{1D613574-9B61-460B-A904-B5EE9951F376}" sibTransId="{8226EF56-428D-4596-A6A9-D2E2B93EA9CA}"/>
    <dgm:cxn modelId="{346876B2-4D02-4863-B312-D3340AF1FD2A}" srcId="{E4B3E9B6-E265-4A56-8F95-68FEEE8BFCD4}" destId="{D0E9A09D-8230-48B1-9605-D8E4CF429968}" srcOrd="1" destOrd="0" parTransId="{D191ABA5-CCCD-43EF-8B64-33B61E212A33}" sibTransId="{59775E7B-AA4D-4946-A727-9C3EFBC7BC5B}"/>
    <dgm:cxn modelId="{0CC2A1B9-7C5C-4EFD-A280-7917DA42A185}" type="presOf" srcId="{04D7B432-4623-401A-9332-5F8ACA8FB769}" destId="{BAB7CB1A-309A-4286-BE15-913A5F0D9327}" srcOrd="0" destOrd="0" presId="urn:microsoft.com/office/officeart/2005/8/layout/vList6"/>
    <dgm:cxn modelId="{641489BD-C28C-428D-81C3-A723EDEEF999}" srcId="{89AE0570-A752-451F-9825-0B608B14D4C4}" destId="{7EAC4F81-9F2B-4B61-8983-3BD18FDB2557}" srcOrd="0" destOrd="0" parTransId="{54DA7610-375E-47B4-8782-3138358B0F6F}" sibTransId="{A8F3DE57-32C6-4D1E-8457-8C6E18BE2C14}"/>
    <dgm:cxn modelId="{C580F2D8-6E09-4575-A123-8CE736507322}" srcId="{E4B3E9B6-E265-4A56-8F95-68FEEE8BFCD4}" destId="{76C4BD30-61A3-45F1-A217-FA7EFACE3D50}" srcOrd="0" destOrd="0" parTransId="{30AD14C9-4D09-4F4D-A5A4-CF2A2E9AB48B}" sibTransId="{A93BE38B-381D-45A4-AD2E-3F1616BF711A}"/>
    <dgm:cxn modelId="{31A629DE-407F-4E84-9583-E1CF33688537}" srcId="{BCA6CC6B-0498-4937-A28D-75975474D474}" destId="{04D7B432-4623-401A-9332-5F8ACA8FB769}" srcOrd="0" destOrd="0" parTransId="{96D93166-E778-4004-BF1D-EFCE1747F752}" sibTransId="{82CB2FC7-F018-4478-881B-77266D8DF8C5}"/>
    <dgm:cxn modelId="{1DB645EC-F4B5-4424-99E5-2B1E5FD7E6C8}" type="presOf" srcId="{E4B3E9B6-E265-4A56-8F95-68FEEE8BFCD4}" destId="{4523120E-303D-4492-8DFA-4A136E863478}" srcOrd="0" destOrd="0" presId="urn:microsoft.com/office/officeart/2005/8/layout/vList6"/>
    <dgm:cxn modelId="{28F578ED-0FCC-4DC4-9C8B-036BB1D23868}" srcId="{2A98FC62-8A61-4A87-B5CC-FDCC4687A0F5}" destId="{89AE0570-A752-451F-9825-0B608B14D4C4}" srcOrd="1" destOrd="0" parTransId="{AF00A20F-D06B-4D31-95A8-47067B0E373B}" sibTransId="{80297225-6CF7-455C-A23D-19BC8CB5F904}"/>
    <dgm:cxn modelId="{2D45E5A1-CB45-45FD-A472-3DED5243F551}" type="presParOf" srcId="{1F3E66DB-296C-4CF3-8E61-0B821595EC3E}" destId="{414DAB26-732B-48B1-A288-4B3854187F61}" srcOrd="0" destOrd="0" presId="urn:microsoft.com/office/officeart/2005/8/layout/vList6"/>
    <dgm:cxn modelId="{BAD7F961-6B0B-4D90-A7D1-7EDEB573D63A}" type="presParOf" srcId="{414DAB26-732B-48B1-A288-4B3854187F61}" destId="{685A60A5-4C29-4367-9B68-C7374013A36C}" srcOrd="0" destOrd="0" presId="urn:microsoft.com/office/officeart/2005/8/layout/vList6"/>
    <dgm:cxn modelId="{6967F4C8-3638-4D54-8B53-C63729A45BE3}" type="presParOf" srcId="{414DAB26-732B-48B1-A288-4B3854187F61}" destId="{BAB7CB1A-309A-4286-BE15-913A5F0D9327}" srcOrd="1" destOrd="0" presId="urn:microsoft.com/office/officeart/2005/8/layout/vList6"/>
    <dgm:cxn modelId="{781D547D-B4E5-46A7-946A-5FDEC4489B78}" type="presParOf" srcId="{1F3E66DB-296C-4CF3-8E61-0B821595EC3E}" destId="{426E15A2-F75A-405F-BFF1-269ECBDC3941}" srcOrd="1" destOrd="0" presId="urn:microsoft.com/office/officeart/2005/8/layout/vList6"/>
    <dgm:cxn modelId="{3BD7F24F-7F8D-45E4-BD85-3A0DB5D4A911}" type="presParOf" srcId="{1F3E66DB-296C-4CF3-8E61-0B821595EC3E}" destId="{88447F2A-880D-4412-889B-C03C4200E938}" srcOrd="2" destOrd="0" presId="urn:microsoft.com/office/officeart/2005/8/layout/vList6"/>
    <dgm:cxn modelId="{0DB3DFDA-A24D-4433-9713-64D8EBFC7CF3}" type="presParOf" srcId="{88447F2A-880D-4412-889B-C03C4200E938}" destId="{0950DDF1-3C6D-436C-AC2F-BD80FB455C96}" srcOrd="0" destOrd="0" presId="urn:microsoft.com/office/officeart/2005/8/layout/vList6"/>
    <dgm:cxn modelId="{92BB18FF-2AF6-4BBF-8A99-A6EF6EF3D896}" type="presParOf" srcId="{88447F2A-880D-4412-889B-C03C4200E938}" destId="{FE0157EF-90B6-41A8-AA06-F850724FD6A2}" srcOrd="1" destOrd="0" presId="urn:microsoft.com/office/officeart/2005/8/layout/vList6"/>
    <dgm:cxn modelId="{2E11185A-BE55-4AB5-87B1-5248B47FDF91}" type="presParOf" srcId="{1F3E66DB-296C-4CF3-8E61-0B821595EC3E}" destId="{B7667E5F-060F-4763-BC66-D4F5F8DABAE2}" srcOrd="3" destOrd="0" presId="urn:microsoft.com/office/officeart/2005/8/layout/vList6"/>
    <dgm:cxn modelId="{31F2D5D8-6991-434B-8ABA-218727AB9369}" type="presParOf" srcId="{1F3E66DB-296C-4CF3-8E61-0B821595EC3E}" destId="{1CB96376-1BA6-4F2A-B341-61DF06F47B6F}" srcOrd="4" destOrd="0" presId="urn:microsoft.com/office/officeart/2005/8/layout/vList6"/>
    <dgm:cxn modelId="{CA52FE56-283F-47A9-B452-77D99C125B73}" type="presParOf" srcId="{1CB96376-1BA6-4F2A-B341-61DF06F47B6F}" destId="{4523120E-303D-4492-8DFA-4A136E863478}" srcOrd="0" destOrd="0" presId="urn:microsoft.com/office/officeart/2005/8/layout/vList6"/>
    <dgm:cxn modelId="{16E7B114-F3E4-4544-AA36-7A45BE2A02D7}" type="presParOf" srcId="{1CB96376-1BA6-4F2A-B341-61DF06F47B6F}" destId="{7F1E110E-B91A-49A5-8439-D2523B36A3A3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0F0B4A-800B-42E3-899D-60CD84E9881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C7DA877-0DCC-4131-B90F-EB8E06CE8A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Automation and digitization.</a:t>
          </a:r>
        </a:p>
      </dgm:t>
    </dgm:pt>
    <dgm:pt modelId="{F915D582-2249-449B-A70E-8B7C78D23C40}" type="parTrans" cxnId="{DF178FF9-2737-46A1-B2BD-C27A02C3F427}">
      <dgm:prSet/>
      <dgm:spPr/>
      <dgm:t>
        <a:bodyPr/>
        <a:lstStyle/>
        <a:p>
          <a:endParaRPr lang="en-US"/>
        </a:p>
      </dgm:t>
    </dgm:pt>
    <dgm:pt modelId="{F97E24EF-E76B-4200-9744-6982ABB2C399}" type="sibTrans" cxnId="{DF178FF9-2737-46A1-B2BD-C27A02C3F427}">
      <dgm:prSet/>
      <dgm:spPr/>
      <dgm:t>
        <a:bodyPr/>
        <a:lstStyle/>
        <a:p>
          <a:endParaRPr lang="en-US"/>
        </a:p>
      </dgm:t>
    </dgm:pt>
    <dgm:pt modelId="{2352C41D-AFA5-48E4-9583-1CF28A9E34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Attracting and retaining skilled labor.</a:t>
          </a:r>
        </a:p>
      </dgm:t>
    </dgm:pt>
    <dgm:pt modelId="{31D31B76-BB85-4AA3-8241-6A2C18C4B123}" type="parTrans" cxnId="{8FA9D11D-F087-4ED8-B4F7-F91FA9072C96}">
      <dgm:prSet/>
      <dgm:spPr/>
      <dgm:t>
        <a:bodyPr/>
        <a:lstStyle/>
        <a:p>
          <a:endParaRPr lang="en-US"/>
        </a:p>
      </dgm:t>
    </dgm:pt>
    <dgm:pt modelId="{9B2B26D0-245D-4C25-900C-AC48CA874199}" type="sibTrans" cxnId="{8FA9D11D-F087-4ED8-B4F7-F91FA9072C96}">
      <dgm:prSet/>
      <dgm:spPr/>
      <dgm:t>
        <a:bodyPr/>
        <a:lstStyle/>
        <a:p>
          <a:endParaRPr lang="en-US"/>
        </a:p>
      </dgm:t>
    </dgm:pt>
    <dgm:pt modelId="{C7970498-1BC9-4467-9A7B-2F3AD87B3C6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Gill Sans MT" panose="020B0502020104020203"/>
            </a:rPr>
            <a:t>Resilient supply</a:t>
          </a:r>
          <a:r>
            <a:rPr lang="en-US"/>
            <a:t> chain.</a:t>
          </a:r>
        </a:p>
      </dgm:t>
    </dgm:pt>
    <dgm:pt modelId="{3934F039-20DE-41D6-A636-8FC1FA605D86}" type="parTrans" cxnId="{F27253AE-B98E-49B9-B91D-51C8B9A05C56}">
      <dgm:prSet/>
      <dgm:spPr/>
      <dgm:t>
        <a:bodyPr/>
        <a:lstStyle/>
        <a:p>
          <a:endParaRPr lang="en-US"/>
        </a:p>
      </dgm:t>
    </dgm:pt>
    <dgm:pt modelId="{ADF6FCBD-2E16-4974-BDD1-EC4A25BBA4B0}" type="sibTrans" cxnId="{F27253AE-B98E-49B9-B91D-51C8B9A05C56}">
      <dgm:prSet/>
      <dgm:spPr/>
      <dgm:t>
        <a:bodyPr/>
        <a:lstStyle/>
        <a:p>
          <a:endParaRPr lang="en-US"/>
        </a:p>
      </dgm:t>
    </dgm:pt>
    <dgm:pt modelId="{24A1D406-809D-4A46-A74A-5788E0A8B7D5}" type="pres">
      <dgm:prSet presAssocID="{6A0F0B4A-800B-42E3-899D-60CD84E9881E}" presName="root" presStyleCnt="0">
        <dgm:presLayoutVars>
          <dgm:dir/>
          <dgm:resizeHandles val="exact"/>
        </dgm:presLayoutVars>
      </dgm:prSet>
      <dgm:spPr/>
    </dgm:pt>
    <dgm:pt modelId="{FE306EEF-7B9D-476F-8B0B-5DF216D8C49E}" type="pres">
      <dgm:prSet presAssocID="{CC7DA877-0DCC-4131-B90F-EB8E06CE8AB3}" presName="compNode" presStyleCnt="0"/>
      <dgm:spPr/>
    </dgm:pt>
    <dgm:pt modelId="{E5D20641-7928-4A74-804F-80DA038BABE2}" type="pres">
      <dgm:prSet presAssocID="{CC7DA877-0DCC-4131-B90F-EB8E06CE8AB3}" presName="bgRect" presStyleLbl="bgShp" presStyleIdx="0" presStyleCnt="3"/>
      <dgm:spPr/>
    </dgm:pt>
    <dgm:pt modelId="{3681B861-5921-45B8-AE18-27E7BA1269B7}" type="pres">
      <dgm:prSet presAssocID="{CC7DA877-0DCC-4131-B90F-EB8E06CE8AB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DEDBD5E6-CB2C-4FC6-A039-AD8A017E590F}" type="pres">
      <dgm:prSet presAssocID="{CC7DA877-0DCC-4131-B90F-EB8E06CE8AB3}" presName="spaceRect" presStyleCnt="0"/>
      <dgm:spPr/>
    </dgm:pt>
    <dgm:pt modelId="{983D42B8-8E76-4DFA-8079-D539C2C2B96F}" type="pres">
      <dgm:prSet presAssocID="{CC7DA877-0DCC-4131-B90F-EB8E06CE8AB3}" presName="parTx" presStyleLbl="revTx" presStyleIdx="0" presStyleCnt="3">
        <dgm:presLayoutVars>
          <dgm:chMax val="0"/>
          <dgm:chPref val="0"/>
        </dgm:presLayoutVars>
      </dgm:prSet>
      <dgm:spPr/>
    </dgm:pt>
    <dgm:pt modelId="{5935ABB9-45A0-4BE8-9EEB-02596AC47F1A}" type="pres">
      <dgm:prSet presAssocID="{F97E24EF-E76B-4200-9744-6982ABB2C399}" presName="sibTrans" presStyleCnt="0"/>
      <dgm:spPr/>
    </dgm:pt>
    <dgm:pt modelId="{A304E3F2-DC8B-4C15-9231-EC7CF848C919}" type="pres">
      <dgm:prSet presAssocID="{2352C41D-AFA5-48E4-9583-1CF28A9E34C9}" presName="compNode" presStyleCnt="0"/>
      <dgm:spPr/>
    </dgm:pt>
    <dgm:pt modelId="{17763703-90EC-4C4E-B401-BA064CC28BAF}" type="pres">
      <dgm:prSet presAssocID="{2352C41D-AFA5-48E4-9583-1CF28A9E34C9}" presName="bgRect" presStyleLbl="bgShp" presStyleIdx="1" presStyleCnt="3"/>
      <dgm:spPr/>
    </dgm:pt>
    <dgm:pt modelId="{8EDB3F81-63AB-4D37-B4B8-B0365BFDB365}" type="pres">
      <dgm:prSet presAssocID="{2352C41D-AFA5-48E4-9583-1CF28A9E34C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B22A1C02-B186-4B5E-9FB6-5965F3C1098F}" type="pres">
      <dgm:prSet presAssocID="{2352C41D-AFA5-48E4-9583-1CF28A9E34C9}" presName="spaceRect" presStyleCnt="0"/>
      <dgm:spPr/>
    </dgm:pt>
    <dgm:pt modelId="{62CDC7F0-296A-4BE0-ADB3-CAAC6CFC9983}" type="pres">
      <dgm:prSet presAssocID="{2352C41D-AFA5-48E4-9583-1CF28A9E34C9}" presName="parTx" presStyleLbl="revTx" presStyleIdx="1" presStyleCnt="3">
        <dgm:presLayoutVars>
          <dgm:chMax val="0"/>
          <dgm:chPref val="0"/>
        </dgm:presLayoutVars>
      </dgm:prSet>
      <dgm:spPr/>
    </dgm:pt>
    <dgm:pt modelId="{BEF9FDD8-FBCD-4AF8-83FB-A86F6C00DF63}" type="pres">
      <dgm:prSet presAssocID="{9B2B26D0-245D-4C25-900C-AC48CA874199}" presName="sibTrans" presStyleCnt="0"/>
      <dgm:spPr/>
    </dgm:pt>
    <dgm:pt modelId="{2923AE1C-0D74-45BA-A932-241EDE5A8386}" type="pres">
      <dgm:prSet presAssocID="{C7970498-1BC9-4467-9A7B-2F3AD87B3C6A}" presName="compNode" presStyleCnt="0"/>
      <dgm:spPr/>
    </dgm:pt>
    <dgm:pt modelId="{768990BF-83E8-4A35-9FDD-09ECEA958A0D}" type="pres">
      <dgm:prSet presAssocID="{C7970498-1BC9-4467-9A7B-2F3AD87B3C6A}" presName="bgRect" presStyleLbl="bgShp" presStyleIdx="2" presStyleCnt="3"/>
      <dgm:spPr/>
    </dgm:pt>
    <dgm:pt modelId="{CD7ABEE5-769E-4C47-831D-A68059B7BB06}" type="pres">
      <dgm:prSet presAssocID="{C7970498-1BC9-4467-9A7B-2F3AD87B3C6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0E8172EB-32F4-4A45-ABA5-BA925C3CA1CF}" type="pres">
      <dgm:prSet presAssocID="{C7970498-1BC9-4467-9A7B-2F3AD87B3C6A}" presName="spaceRect" presStyleCnt="0"/>
      <dgm:spPr/>
    </dgm:pt>
    <dgm:pt modelId="{3C924765-01F4-4BD2-8D0B-F4D925D4A55D}" type="pres">
      <dgm:prSet presAssocID="{C7970498-1BC9-4467-9A7B-2F3AD87B3C6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14D5D1A-4F20-48A0-81C9-5B8637A921C1}" type="presOf" srcId="{CC7DA877-0DCC-4131-B90F-EB8E06CE8AB3}" destId="{983D42B8-8E76-4DFA-8079-D539C2C2B96F}" srcOrd="0" destOrd="0" presId="urn:microsoft.com/office/officeart/2018/2/layout/IconVerticalSolidList"/>
    <dgm:cxn modelId="{8FA9D11D-F087-4ED8-B4F7-F91FA9072C96}" srcId="{6A0F0B4A-800B-42E3-899D-60CD84E9881E}" destId="{2352C41D-AFA5-48E4-9583-1CF28A9E34C9}" srcOrd="1" destOrd="0" parTransId="{31D31B76-BB85-4AA3-8241-6A2C18C4B123}" sibTransId="{9B2B26D0-245D-4C25-900C-AC48CA874199}"/>
    <dgm:cxn modelId="{A7E6B14A-36D4-4778-A42A-D41BE7673706}" type="presOf" srcId="{C7970498-1BC9-4467-9A7B-2F3AD87B3C6A}" destId="{3C924765-01F4-4BD2-8D0B-F4D925D4A55D}" srcOrd="0" destOrd="0" presId="urn:microsoft.com/office/officeart/2018/2/layout/IconVerticalSolidList"/>
    <dgm:cxn modelId="{77B87588-115A-4512-9A7E-A2B5EAC1A04A}" type="presOf" srcId="{6A0F0B4A-800B-42E3-899D-60CD84E9881E}" destId="{24A1D406-809D-4A46-A74A-5788E0A8B7D5}" srcOrd="0" destOrd="0" presId="urn:microsoft.com/office/officeart/2018/2/layout/IconVerticalSolidList"/>
    <dgm:cxn modelId="{F27253AE-B98E-49B9-B91D-51C8B9A05C56}" srcId="{6A0F0B4A-800B-42E3-899D-60CD84E9881E}" destId="{C7970498-1BC9-4467-9A7B-2F3AD87B3C6A}" srcOrd="2" destOrd="0" parTransId="{3934F039-20DE-41D6-A636-8FC1FA605D86}" sibTransId="{ADF6FCBD-2E16-4974-BDD1-EC4A25BBA4B0}"/>
    <dgm:cxn modelId="{79C75EBB-6918-45C3-A839-6A374DD31055}" type="presOf" srcId="{2352C41D-AFA5-48E4-9583-1CF28A9E34C9}" destId="{62CDC7F0-296A-4BE0-ADB3-CAAC6CFC9983}" srcOrd="0" destOrd="0" presId="urn:microsoft.com/office/officeart/2018/2/layout/IconVerticalSolidList"/>
    <dgm:cxn modelId="{DF178FF9-2737-46A1-B2BD-C27A02C3F427}" srcId="{6A0F0B4A-800B-42E3-899D-60CD84E9881E}" destId="{CC7DA877-0DCC-4131-B90F-EB8E06CE8AB3}" srcOrd="0" destOrd="0" parTransId="{F915D582-2249-449B-A70E-8B7C78D23C40}" sibTransId="{F97E24EF-E76B-4200-9744-6982ABB2C399}"/>
    <dgm:cxn modelId="{E941AE79-0806-4AE5-BB51-644CF6021FF1}" type="presParOf" srcId="{24A1D406-809D-4A46-A74A-5788E0A8B7D5}" destId="{FE306EEF-7B9D-476F-8B0B-5DF216D8C49E}" srcOrd="0" destOrd="0" presId="urn:microsoft.com/office/officeart/2018/2/layout/IconVerticalSolidList"/>
    <dgm:cxn modelId="{2C44C4B5-7442-4F83-A0F7-83E71ABF7055}" type="presParOf" srcId="{FE306EEF-7B9D-476F-8B0B-5DF216D8C49E}" destId="{E5D20641-7928-4A74-804F-80DA038BABE2}" srcOrd="0" destOrd="0" presId="urn:microsoft.com/office/officeart/2018/2/layout/IconVerticalSolidList"/>
    <dgm:cxn modelId="{C67D849C-14B0-4EA2-B5F2-9AF98A820842}" type="presParOf" srcId="{FE306EEF-7B9D-476F-8B0B-5DF216D8C49E}" destId="{3681B861-5921-45B8-AE18-27E7BA1269B7}" srcOrd="1" destOrd="0" presId="urn:microsoft.com/office/officeart/2018/2/layout/IconVerticalSolidList"/>
    <dgm:cxn modelId="{68AF6C1B-992A-49D4-B5AB-F6044E5930C7}" type="presParOf" srcId="{FE306EEF-7B9D-476F-8B0B-5DF216D8C49E}" destId="{DEDBD5E6-CB2C-4FC6-A039-AD8A017E590F}" srcOrd="2" destOrd="0" presId="urn:microsoft.com/office/officeart/2018/2/layout/IconVerticalSolidList"/>
    <dgm:cxn modelId="{391E955A-A419-44BD-BEC9-3C77D06FAC34}" type="presParOf" srcId="{FE306EEF-7B9D-476F-8B0B-5DF216D8C49E}" destId="{983D42B8-8E76-4DFA-8079-D539C2C2B96F}" srcOrd="3" destOrd="0" presId="urn:microsoft.com/office/officeart/2018/2/layout/IconVerticalSolidList"/>
    <dgm:cxn modelId="{169FAAE0-904F-42BE-8392-FA297613DF6C}" type="presParOf" srcId="{24A1D406-809D-4A46-A74A-5788E0A8B7D5}" destId="{5935ABB9-45A0-4BE8-9EEB-02596AC47F1A}" srcOrd="1" destOrd="0" presId="urn:microsoft.com/office/officeart/2018/2/layout/IconVerticalSolidList"/>
    <dgm:cxn modelId="{0F69AB57-83D1-4801-9EBA-823EE82BEBFF}" type="presParOf" srcId="{24A1D406-809D-4A46-A74A-5788E0A8B7D5}" destId="{A304E3F2-DC8B-4C15-9231-EC7CF848C919}" srcOrd="2" destOrd="0" presId="urn:microsoft.com/office/officeart/2018/2/layout/IconVerticalSolidList"/>
    <dgm:cxn modelId="{1B26FDF8-35F1-4F99-B6ED-579ED9256C1D}" type="presParOf" srcId="{A304E3F2-DC8B-4C15-9231-EC7CF848C919}" destId="{17763703-90EC-4C4E-B401-BA064CC28BAF}" srcOrd="0" destOrd="0" presId="urn:microsoft.com/office/officeart/2018/2/layout/IconVerticalSolidList"/>
    <dgm:cxn modelId="{3BEF4584-DCD6-4FAD-8958-2B0DDC3025A9}" type="presParOf" srcId="{A304E3F2-DC8B-4C15-9231-EC7CF848C919}" destId="{8EDB3F81-63AB-4D37-B4B8-B0365BFDB365}" srcOrd="1" destOrd="0" presId="urn:microsoft.com/office/officeart/2018/2/layout/IconVerticalSolidList"/>
    <dgm:cxn modelId="{85241C98-C1CC-41DA-BC56-0B391D742870}" type="presParOf" srcId="{A304E3F2-DC8B-4C15-9231-EC7CF848C919}" destId="{B22A1C02-B186-4B5E-9FB6-5965F3C1098F}" srcOrd="2" destOrd="0" presId="urn:microsoft.com/office/officeart/2018/2/layout/IconVerticalSolidList"/>
    <dgm:cxn modelId="{5C3905E8-7DF2-4873-B6A5-89B98A2506EB}" type="presParOf" srcId="{A304E3F2-DC8B-4C15-9231-EC7CF848C919}" destId="{62CDC7F0-296A-4BE0-ADB3-CAAC6CFC9983}" srcOrd="3" destOrd="0" presId="urn:microsoft.com/office/officeart/2018/2/layout/IconVerticalSolidList"/>
    <dgm:cxn modelId="{D8B24F54-28F4-4FE8-88F4-71EAA5FE541B}" type="presParOf" srcId="{24A1D406-809D-4A46-A74A-5788E0A8B7D5}" destId="{BEF9FDD8-FBCD-4AF8-83FB-A86F6C00DF63}" srcOrd="3" destOrd="0" presId="urn:microsoft.com/office/officeart/2018/2/layout/IconVerticalSolidList"/>
    <dgm:cxn modelId="{33A51F76-391C-48E5-95EA-353E3DEB13CC}" type="presParOf" srcId="{24A1D406-809D-4A46-A74A-5788E0A8B7D5}" destId="{2923AE1C-0D74-45BA-A932-241EDE5A8386}" srcOrd="4" destOrd="0" presId="urn:microsoft.com/office/officeart/2018/2/layout/IconVerticalSolidList"/>
    <dgm:cxn modelId="{C65930F6-5339-4767-96F5-DFF26606F28E}" type="presParOf" srcId="{2923AE1C-0D74-45BA-A932-241EDE5A8386}" destId="{768990BF-83E8-4A35-9FDD-09ECEA958A0D}" srcOrd="0" destOrd="0" presId="urn:microsoft.com/office/officeart/2018/2/layout/IconVerticalSolidList"/>
    <dgm:cxn modelId="{B7BD890F-A7B7-4005-AB81-8910ECEF7D58}" type="presParOf" srcId="{2923AE1C-0D74-45BA-A932-241EDE5A8386}" destId="{CD7ABEE5-769E-4C47-831D-A68059B7BB06}" srcOrd="1" destOrd="0" presId="urn:microsoft.com/office/officeart/2018/2/layout/IconVerticalSolidList"/>
    <dgm:cxn modelId="{14BFC853-9BB6-448E-A9D6-ACDA34D7970D}" type="presParOf" srcId="{2923AE1C-0D74-45BA-A932-241EDE5A8386}" destId="{0E8172EB-32F4-4A45-ABA5-BA925C3CA1CF}" srcOrd="2" destOrd="0" presId="urn:microsoft.com/office/officeart/2018/2/layout/IconVerticalSolidList"/>
    <dgm:cxn modelId="{BF83351D-BCC2-4279-A628-D073422DB876}" type="presParOf" srcId="{2923AE1C-0D74-45BA-A932-241EDE5A8386}" destId="{3C924765-01F4-4BD2-8D0B-F4D925D4A55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B34986B-CD24-44C9-B999-879C3174D0D9}" type="doc">
      <dgm:prSet loTypeId="urn:microsoft.com/office/officeart/2005/8/layout/venn3" loCatId="relationship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B142BF31-68B9-4CAA-84AF-B9D264407847}">
      <dgm:prSet phldrT="[Text]" phldr="0"/>
      <dgm:spPr/>
      <dgm:t>
        <a:bodyPr/>
        <a:lstStyle/>
        <a:p>
          <a:pPr rtl="0">
            <a:defRPr cap="all"/>
          </a:pPr>
          <a:r>
            <a:rPr lang="en-GB" dirty="0">
              <a:latin typeface="Gill Sans MT" panose="020B0502020104020203"/>
            </a:rPr>
            <a:t>Invest in Technology</a:t>
          </a:r>
          <a:r>
            <a:rPr lang="en-GB" dirty="0"/>
            <a:t> and digitization</a:t>
          </a:r>
        </a:p>
      </dgm:t>
    </dgm:pt>
    <dgm:pt modelId="{F15B48A1-5748-4698-9A29-6D20CB1087CD}" type="parTrans" cxnId="{02CE9928-12AF-464F-8D4B-F5CFD498538C}">
      <dgm:prSet/>
      <dgm:spPr/>
      <dgm:t>
        <a:bodyPr/>
        <a:lstStyle/>
        <a:p>
          <a:endParaRPr lang="en-GB"/>
        </a:p>
      </dgm:t>
    </dgm:pt>
    <dgm:pt modelId="{3967ABD0-3F39-45D1-99B1-D8CB1028BEE8}" type="sibTrans" cxnId="{02CE9928-12AF-464F-8D4B-F5CFD498538C}">
      <dgm:prSet/>
      <dgm:spPr/>
      <dgm:t>
        <a:bodyPr/>
        <a:lstStyle/>
        <a:p>
          <a:endParaRPr lang="en-GB"/>
        </a:p>
      </dgm:t>
    </dgm:pt>
    <dgm:pt modelId="{CB4748BD-8E8D-46FC-980D-34C7F26D1F71}">
      <dgm:prSet phldrT="[Text]" phldr="0"/>
      <dgm:spPr/>
      <dgm:t>
        <a:bodyPr/>
        <a:lstStyle/>
        <a:p>
          <a:pPr>
            <a:defRPr cap="all"/>
          </a:pPr>
          <a:r>
            <a:rPr lang="en-GB"/>
            <a:t>Supply chain resilience is crucial</a:t>
          </a:r>
        </a:p>
      </dgm:t>
    </dgm:pt>
    <dgm:pt modelId="{EEE2F054-E276-4961-945A-ED05CFD7CE60}" type="parTrans" cxnId="{D9A40D7D-6D5D-4F71-A35D-B22147819A84}">
      <dgm:prSet/>
      <dgm:spPr/>
      <dgm:t>
        <a:bodyPr/>
        <a:lstStyle/>
        <a:p>
          <a:endParaRPr lang="en-GB"/>
        </a:p>
      </dgm:t>
    </dgm:pt>
    <dgm:pt modelId="{539CB91D-93C2-4A0A-9BD7-A3EBFDE10FD6}" type="sibTrans" cxnId="{D9A40D7D-6D5D-4F71-A35D-B22147819A84}">
      <dgm:prSet/>
      <dgm:spPr/>
      <dgm:t>
        <a:bodyPr/>
        <a:lstStyle/>
        <a:p>
          <a:endParaRPr lang="en-GB"/>
        </a:p>
      </dgm:t>
    </dgm:pt>
    <dgm:pt modelId="{94509804-C747-4C75-B2B4-0666E9E025DB}">
      <dgm:prSet phldrT="[Text]" phldr="0"/>
      <dgm:spPr/>
      <dgm:t>
        <a:bodyPr/>
        <a:lstStyle/>
        <a:p>
          <a:pPr>
            <a:defRPr cap="all"/>
          </a:pPr>
          <a:r>
            <a:rPr lang="en-GB"/>
            <a:t>Attracting and retaining skilled </a:t>
          </a:r>
          <a:r>
            <a:rPr lang="en-GB">
              <a:latin typeface="Gill Sans MT" panose="020B0502020104020203"/>
            </a:rPr>
            <a:t>labour</a:t>
          </a:r>
          <a:r>
            <a:rPr lang="en-GB"/>
            <a:t> is a significant challenge</a:t>
          </a:r>
          <a:r>
            <a:rPr lang="en-GB">
              <a:latin typeface="Gill Sans MT" panose="020B0502020104020203"/>
            </a:rPr>
            <a:t>.</a:t>
          </a:r>
          <a:endParaRPr lang="en-GB"/>
        </a:p>
      </dgm:t>
    </dgm:pt>
    <dgm:pt modelId="{8AE6F587-EDD2-4BF2-84EC-81478DB27D37}" type="parTrans" cxnId="{43B5BE3B-A664-46E8-9016-8CDE1105B5FA}">
      <dgm:prSet/>
      <dgm:spPr/>
      <dgm:t>
        <a:bodyPr/>
        <a:lstStyle/>
        <a:p>
          <a:endParaRPr lang="en-GB"/>
        </a:p>
      </dgm:t>
    </dgm:pt>
    <dgm:pt modelId="{A4B10681-2A7A-4414-836E-09BF9502302A}" type="sibTrans" cxnId="{43B5BE3B-A664-46E8-9016-8CDE1105B5FA}">
      <dgm:prSet/>
      <dgm:spPr/>
      <dgm:t>
        <a:bodyPr/>
        <a:lstStyle/>
        <a:p>
          <a:endParaRPr lang="en-GB"/>
        </a:p>
      </dgm:t>
    </dgm:pt>
    <dgm:pt modelId="{3507EC81-336B-4181-A181-C4D416AAD034}" type="pres">
      <dgm:prSet presAssocID="{4B34986B-CD24-44C9-B999-879C3174D0D9}" presName="Name0" presStyleCnt="0">
        <dgm:presLayoutVars>
          <dgm:dir/>
          <dgm:resizeHandles val="exact"/>
        </dgm:presLayoutVars>
      </dgm:prSet>
      <dgm:spPr/>
    </dgm:pt>
    <dgm:pt modelId="{5AC27B0A-E15E-48A2-982D-B0881D973E44}" type="pres">
      <dgm:prSet presAssocID="{B142BF31-68B9-4CAA-84AF-B9D264407847}" presName="Name5" presStyleLbl="vennNode1" presStyleIdx="0" presStyleCnt="3">
        <dgm:presLayoutVars>
          <dgm:bulletEnabled val="1"/>
        </dgm:presLayoutVars>
      </dgm:prSet>
      <dgm:spPr/>
    </dgm:pt>
    <dgm:pt modelId="{234A2A3F-BF2F-4696-92A1-ADD1629DAB3A}" type="pres">
      <dgm:prSet presAssocID="{3967ABD0-3F39-45D1-99B1-D8CB1028BEE8}" presName="space" presStyleCnt="0"/>
      <dgm:spPr/>
    </dgm:pt>
    <dgm:pt modelId="{FF564EED-C099-4E97-AA14-64A1DB871B21}" type="pres">
      <dgm:prSet presAssocID="{CB4748BD-8E8D-46FC-980D-34C7F26D1F71}" presName="Name5" presStyleLbl="vennNode1" presStyleIdx="1" presStyleCnt="3">
        <dgm:presLayoutVars>
          <dgm:bulletEnabled val="1"/>
        </dgm:presLayoutVars>
      </dgm:prSet>
      <dgm:spPr/>
    </dgm:pt>
    <dgm:pt modelId="{A54332F8-5CF0-4B0B-9DA7-75F07D6E4E19}" type="pres">
      <dgm:prSet presAssocID="{539CB91D-93C2-4A0A-9BD7-A3EBFDE10FD6}" presName="space" presStyleCnt="0"/>
      <dgm:spPr/>
    </dgm:pt>
    <dgm:pt modelId="{8734E965-F6AA-4550-897E-B749C2CCE3B9}" type="pres">
      <dgm:prSet presAssocID="{94509804-C747-4C75-B2B4-0666E9E025DB}" presName="Name5" presStyleLbl="vennNode1" presStyleIdx="2" presStyleCnt="3">
        <dgm:presLayoutVars>
          <dgm:bulletEnabled val="1"/>
        </dgm:presLayoutVars>
      </dgm:prSet>
      <dgm:spPr/>
    </dgm:pt>
  </dgm:ptLst>
  <dgm:cxnLst>
    <dgm:cxn modelId="{781A8B08-59B9-4349-AACB-4A90CBAB6329}" type="presOf" srcId="{4B34986B-CD24-44C9-B999-879C3174D0D9}" destId="{3507EC81-336B-4181-A181-C4D416AAD034}" srcOrd="0" destOrd="0" presId="urn:microsoft.com/office/officeart/2005/8/layout/venn3"/>
    <dgm:cxn modelId="{02CE9928-12AF-464F-8D4B-F5CFD498538C}" srcId="{4B34986B-CD24-44C9-B999-879C3174D0D9}" destId="{B142BF31-68B9-4CAA-84AF-B9D264407847}" srcOrd="0" destOrd="0" parTransId="{F15B48A1-5748-4698-9A29-6D20CB1087CD}" sibTransId="{3967ABD0-3F39-45D1-99B1-D8CB1028BEE8}"/>
    <dgm:cxn modelId="{43B5BE3B-A664-46E8-9016-8CDE1105B5FA}" srcId="{4B34986B-CD24-44C9-B999-879C3174D0D9}" destId="{94509804-C747-4C75-B2B4-0666E9E025DB}" srcOrd="2" destOrd="0" parTransId="{8AE6F587-EDD2-4BF2-84EC-81478DB27D37}" sibTransId="{A4B10681-2A7A-4414-836E-09BF9502302A}"/>
    <dgm:cxn modelId="{D9A40D7D-6D5D-4F71-A35D-B22147819A84}" srcId="{4B34986B-CD24-44C9-B999-879C3174D0D9}" destId="{CB4748BD-8E8D-46FC-980D-34C7F26D1F71}" srcOrd="1" destOrd="0" parTransId="{EEE2F054-E276-4961-945A-ED05CFD7CE60}" sibTransId="{539CB91D-93C2-4A0A-9BD7-A3EBFDE10FD6}"/>
    <dgm:cxn modelId="{DFA3ACD4-B47B-4465-B1B7-83F838B32FF9}" type="presOf" srcId="{94509804-C747-4C75-B2B4-0666E9E025DB}" destId="{8734E965-F6AA-4550-897E-B749C2CCE3B9}" srcOrd="0" destOrd="0" presId="urn:microsoft.com/office/officeart/2005/8/layout/venn3"/>
    <dgm:cxn modelId="{2E2814EF-6F50-424A-BA9F-5EFA98DD4765}" type="presOf" srcId="{CB4748BD-8E8D-46FC-980D-34C7F26D1F71}" destId="{FF564EED-C099-4E97-AA14-64A1DB871B21}" srcOrd="0" destOrd="0" presId="urn:microsoft.com/office/officeart/2005/8/layout/venn3"/>
    <dgm:cxn modelId="{3498A4FC-4230-48DB-A519-D14825BB805A}" type="presOf" srcId="{B142BF31-68B9-4CAA-84AF-B9D264407847}" destId="{5AC27B0A-E15E-48A2-982D-B0881D973E44}" srcOrd="0" destOrd="0" presId="urn:microsoft.com/office/officeart/2005/8/layout/venn3"/>
    <dgm:cxn modelId="{52BBCC04-222E-482B-A9D0-0BFE431F617A}" type="presParOf" srcId="{3507EC81-336B-4181-A181-C4D416AAD034}" destId="{5AC27B0A-E15E-48A2-982D-B0881D973E44}" srcOrd="0" destOrd="0" presId="urn:microsoft.com/office/officeart/2005/8/layout/venn3"/>
    <dgm:cxn modelId="{C178E169-F29C-463D-AB7A-139861157688}" type="presParOf" srcId="{3507EC81-336B-4181-A181-C4D416AAD034}" destId="{234A2A3F-BF2F-4696-92A1-ADD1629DAB3A}" srcOrd="1" destOrd="0" presId="urn:microsoft.com/office/officeart/2005/8/layout/venn3"/>
    <dgm:cxn modelId="{DE7A9940-452A-4CC3-B8F9-E2F2F159B59D}" type="presParOf" srcId="{3507EC81-336B-4181-A181-C4D416AAD034}" destId="{FF564EED-C099-4E97-AA14-64A1DB871B21}" srcOrd="2" destOrd="0" presId="urn:microsoft.com/office/officeart/2005/8/layout/venn3"/>
    <dgm:cxn modelId="{FC8ACE06-11CA-4F68-A000-ED484B5B5959}" type="presParOf" srcId="{3507EC81-336B-4181-A181-C4D416AAD034}" destId="{A54332F8-5CF0-4B0B-9DA7-75F07D6E4E19}" srcOrd="3" destOrd="0" presId="urn:microsoft.com/office/officeart/2005/8/layout/venn3"/>
    <dgm:cxn modelId="{5EBCCA88-9098-4B95-84A3-FBFFB57BBF1B}" type="presParOf" srcId="{3507EC81-336B-4181-A181-C4D416AAD034}" destId="{8734E965-F6AA-4550-897E-B749C2CCE3B9}" srcOrd="4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25A429B-F82F-4C8C-9312-33AECAB17496}" type="doc">
      <dgm:prSet loTypeId="urn:microsoft.com/office/officeart/2005/8/layout/hList1" loCatId="list" qsTypeId="urn:microsoft.com/office/officeart/2005/8/quickstyle/simple1" qsCatId="simple" csTypeId="urn:microsoft.com/office/officeart/2005/8/colors/colorful4" csCatId="colorful" phldr="1"/>
      <dgm:spPr/>
    </dgm:pt>
    <dgm:pt modelId="{1B495C9E-28F9-4F50-BAE9-787AB7CF301C}">
      <dgm:prSet phldrT="[Text]" phldr="0"/>
      <dgm:spPr/>
      <dgm:t>
        <a:bodyPr/>
        <a:lstStyle/>
        <a:p>
          <a:pPr rtl="0"/>
          <a:r>
            <a:rPr lang="en-GB">
              <a:latin typeface="Gill Sans MT" panose="020B0502020104020203"/>
            </a:rPr>
            <a:t>Social Proof Influence</a:t>
          </a:r>
          <a:endParaRPr lang="en-GB"/>
        </a:p>
      </dgm:t>
    </dgm:pt>
    <dgm:pt modelId="{DB2639FF-D0E7-4332-A087-AB12AA9BFDC9}" type="parTrans" cxnId="{FFBB6AE3-DCCB-4C91-9212-4FBE00897ED3}">
      <dgm:prSet/>
      <dgm:spPr/>
    </dgm:pt>
    <dgm:pt modelId="{9B892195-FEE0-4B53-B997-7EB7489DD5D1}" type="sibTrans" cxnId="{FFBB6AE3-DCCB-4C91-9212-4FBE00897ED3}">
      <dgm:prSet/>
      <dgm:spPr/>
    </dgm:pt>
    <dgm:pt modelId="{3464EB3A-B9F4-42AC-9B1F-5F0C31D8AD14}">
      <dgm:prSet phldrT="[Text]" phldr="0"/>
      <dgm:spPr/>
      <dgm:t>
        <a:bodyPr/>
        <a:lstStyle/>
        <a:p>
          <a:pPr rtl="0"/>
          <a:r>
            <a:rPr lang="en-GB">
              <a:latin typeface="Gill Sans MT" panose="020B0502020104020203"/>
            </a:rPr>
            <a:t>Sympathy &amp; Unity</a:t>
          </a:r>
          <a:endParaRPr lang="en-GB"/>
        </a:p>
      </dgm:t>
    </dgm:pt>
    <dgm:pt modelId="{2382728A-75ED-4247-A5F3-4C78B2E09F00}" type="parTrans" cxnId="{F521C2D7-51D8-4336-A302-CE6EA9EA9DB3}">
      <dgm:prSet/>
      <dgm:spPr/>
    </dgm:pt>
    <dgm:pt modelId="{9B9EA639-5F8A-44D9-AB91-7D5904217D72}" type="sibTrans" cxnId="{F521C2D7-51D8-4336-A302-CE6EA9EA9DB3}">
      <dgm:prSet/>
      <dgm:spPr/>
    </dgm:pt>
    <dgm:pt modelId="{C3E8D2E2-3BFF-4877-A4F4-DE884B61D7CE}">
      <dgm:prSet phldr="0"/>
      <dgm:spPr/>
      <dgm:t>
        <a:bodyPr/>
        <a:lstStyle/>
        <a:p>
          <a:pPr rtl="0"/>
          <a:r>
            <a:rPr lang="en-GB">
              <a:latin typeface="Gill Sans MT" panose="020B0502020104020203"/>
            </a:rPr>
            <a:t>To show examples of competitors </a:t>
          </a:r>
        </a:p>
      </dgm:t>
    </dgm:pt>
    <dgm:pt modelId="{E7504DBD-A13C-4B53-8133-977231DB483F}" type="parTrans" cxnId="{46D815E7-97B8-4856-BD7D-BDE21138DD19}">
      <dgm:prSet/>
      <dgm:spPr/>
    </dgm:pt>
    <dgm:pt modelId="{D9E20D57-95ED-486B-9E40-8970D1226881}" type="sibTrans" cxnId="{46D815E7-97B8-4856-BD7D-BDE21138DD19}">
      <dgm:prSet/>
      <dgm:spPr/>
    </dgm:pt>
    <dgm:pt modelId="{EADE9350-5889-4BD9-83EE-823E2D8D664A}">
      <dgm:prSet phldr="0"/>
      <dgm:spPr/>
      <dgm:t>
        <a:bodyPr/>
        <a:lstStyle/>
        <a:p>
          <a:pPr rtl="0"/>
          <a:r>
            <a:rPr lang="en-GB">
              <a:latin typeface="Gill Sans MT" panose="020B0502020104020203"/>
            </a:rPr>
            <a:t>Attracting and retaining skilled talent</a:t>
          </a:r>
        </a:p>
      </dgm:t>
    </dgm:pt>
    <dgm:pt modelId="{9242EB71-DC5A-4B15-B425-4D99F4D8A2B4}" type="parTrans" cxnId="{635993A3-1F0A-4922-912B-E2953C0C5F82}">
      <dgm:prSet/>
      <dgm:spPr/>
    </dgm:pt>
    <dgm:pt modelId="{D3468E9C-C5AB-4399-9FA8-139C1AC5A91A}" type="sibTrans" cxnId="{635993A3-1F0A-4922-912B-E2953C0C5F82}">
      <dgm:prSet/>
      <dgm:spPr/>
    </dgm:pt>
    <dgm:pt modelId="{94ACBA67-2309-40AD-BF17-DB519C75B9F3}" type="pres">
      <dgm:prSet presAssocID="{725A429B-F82F-4C8C-9312-33AECAB17496}" presName="Name0" presStyleCnt="0">
        <dgm:presLayoutVars>
          <dgm:dir/>
          <dgm:animLvl val="lvl"/>
          <dgm:resizeHandles val="exact"/>
        </dgm:presLayoutVars>
      </dgm:prSet>
      <dgm:spPr/>
    </dgm:pt>
    <dgm:pt modelId="{5D547538-B9A7-499E-98E1-8D8F9FC666E3}" type="pres">
      <dgm:prSet presAssocID="{1B495C9E-28F9-4F50-BAE9-787AB7CF301C}" presName="composite" presStyleCnt="0"/>
      <dgm:spPr/>
    </dgm:pt>
    <dgm:pt modelId="{DA722695-5A7A-45CD-AE60-8EDBEE0E3DF7}" type="pres">
      <dgm:prSet presAssocID="{1B495C9E-28F9-4F50-BAE9-787AB7CF301C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2F32688D-49FF-4976-A680-AC03A6F4CC4F}" type="pres">
      <dgm:prSet presAssocID="{1B495C9E-28F9-4F50-BAE9-787AB7CF301C}" presName="desTx" presStyleLbl="alignAccFollowNode1" presStyleIdx="0" presStyleCnt="2">
        <dgm:presLayoutVars>
          <dgm:bulletEnabled val="1"/>
        </dgm:presLayoutVars>
      </dgm:prSet>
      <dgm:spPr/>
    </dgm:pt>
    <dgm:pt modelId="{7E55AF85-BA2E-429F-AF9B-98781C5913AD}" type="pres">
      <dgm:prSet presAssocID="{9B892195-FEE0-4B53-B997-7EB7489DD5D1}" presName="space" presStyleCnt="0"/>
      <dgm:spPr/>
    </dgm:pt>
    <dgm:pt modelId="{18A01506-188C-4050-94E7-2F6D5077AB07}" type="pres">
      <dgm:prSet presAssocID="{3464EB3A-B9F4-42AC-9B1F-5F0C31D8AD14}" presName="composite" presStyleCnt="0"/>
      <dgm:spPr/>
    </dgm:pt>
    <dgm:pt modelId="{A46BCC22-27AB-4144-A903-E77323628184}" type="pres">
      <dgm:prSet presAssocID="{3464EB3A-B9F4-42AC-9B1F-5F0C31D8AD14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BCAFA8E6-B340-40F6-B1D4-8491C65AD244}" type="pres">
      <dgm:prSet presAssocID="{3464EB3A-B9F4-42AC-9B1F-5F0C31D8AD14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C2AA2B04-87B8-4D89-96E3-81FD0DBD1A15}" type="presOf" srcId="{1B495C9E-28F9-4F50-BAE9-787AB7CF301C}" destId="{DA722695-5A7A-45CD-AE60-8EDBEE0E3DF7}" srcOrd="0" destOrd="0" presId="urn:microsoft.com/office/officeart/2005/8/layout/hList1"/>
    <dgm:cxn modelId="{D12F510A-DE3D-4D48-8A2C-8C2C1A4B2CD4}" type="presOf" srcId="{725A429B-F82F-4C8C-9312-33AECAB17496}" destId="{94ACBA67-2309-40AD-BF17-DB519C75B9F3}" srcOrd="0" destOrd="0" presId="urn:microsoft.com/office/officeart/2005/8/layout/hList1"/>
    <dgm:cxn modelId="{26D9F01E-D2B9-494C-92BA-3E6618807AD6}" type="presOf" srcId="{EADE9350-5889-4BD9-83EE-823E2D8D664A}" destId="{BCAFA8E6-B340-40F6-B1D4-8491C65AD244}" srcOrd="0" destOrd="0" presId="urn:microsoft.com/office/officeart/2005/8/layout/hList1"/>
    <dgm:cxn modelId="{9548885E-F58A-4D9A-81A9-58FFFE4B916C}" type="presOf" srcId="{3464EB3A-B9F4-42AC-9B1F-5F0C31D8AD14}" destId="{A46BCC22-27AB-4144-A903-E77323628184}" srcOrd="0" destOrd="0" presId="urn:microsoft.com/office/officeart/2005/8/layout/hList1"/>
    <dgm:cxn modelId="{635993A3-1F0A-4922-912B-E2953C0C5F82}" srcId="{3464EB3A-B9F4-42AC-9B1F-5F0C31D8AD14}" destId="{EADE9350-5889-4BD9-83EE-823E2D8D664A}" srcOrd="0" destOrd="0" parTransId="{9242EB71-DC5A-4B15-B425-4D99F4D8A2B4}" sibTransId="{D3468E9C-C5AB-4399-9FA8-139C1AC5A91A}"/>
    <dgm:cxn modelId="{F521C2D7-51D8-4336-A302-CE6EA9EA9DB3}" srcId="{725A429B-F82F-4C8C-9312-33AECAB17496}" destId="{3464EB3A-B9F4-42AC-9B1F-5F0C31D8AD14}" srcOrd="1" destOrd="0" parTransId="{2382728A-75ED-4247-A5F3-4C78B2E09F00}" sibTransId="{9B9EA639-5F8A-44D9-AB91-7D5904217D72}"/>
    <dgm:cxn modelId="{FFBB6AE3-DCCB-4C91-9212-4FBE00897ED3}" srcId="{725A429B-F82F-4C8C-9312-33AECAB17496}" destId="{1B495C9E-28F9-4F50-BAE9-787AB7CF301C}" srcOrd="0" destOrd="0" parTransId="{DB2639FF-D0E7-4332-A087-AB12AA9BFDC9}" sibTransId="{9B892195-FEE0-4B53-B997-7EB7489DD5D1}"/>
    <dgm:cxn modelId="{46D815E7-97B8-4856-BD7D-BDE21138DD19}" srcId="{1B495C9E-28F9-4F50-BAE9-787AB7CF301C}" destId="{C3E8D2E2-3BFF-4877-A4F4-DE884B61D7CE}" srcOrd="0" destOrd="0" parTransId="{E7504DBD-A13C-4B53-8133-977231DB483F}" sibTransId="{D9E20D57-95ED-486B-9E40-8970D1226881}"/>
    <dgm:cxn modelId="{7D3ACEEE-E035-46C8-9891-5ABEC1B78FD2}" type="presOf" srcId="{C3E8D2E2-3BFF-4877-A4F4-DE884B61D7CE}" destId="{2F32688D-49FF-4976-A680-AC03A6F4CC4F}" srcOrd="0" destOrd="0" presId="urn:microsoft.com/office/officeart/2005/8/layout/hList1"/>
    <dgm:cxn modelId="{8373D21D-DF5A-4770-A73D-1ADC7F271520}" type="presParOf" srcId="{94ACBA67-2309-40AD-BF17-DB519C75B9F3}" destId="{5D547538-B9A7-499E-98E1-8D8F9FC666E3}" srcOrd="0" destOrd="0" presId="urn:microsoft.com/office/officeart/2005/8/layout/hList1"/>
    <dgm:cxn modelId="{975E0C3C-3C89-4B0C-91AC-5B2BB33B7D7F}" type="presParOf" srcId="{5D547538-B9A7-499E-98E1-8D8F9FC666E3}" destId="{DA722695-5A7A-45CD-AE60-8EDBEE0E3DF7}" srcOrd="0" destOrd="0" presId="urn:microsoft.com/office/officeart/2005/8/layout/hList1"/>
    <dgm:cxn modelId="{F4AEE96E-C628-4B1E-B0CE-F54F8E54AA10}" type="presParOf" srcId="{5D547538-B9A7-499E-98E1-8D8F9FC666E3}" destId="{2F32688D-49FF-4976-A680-AC03A6F4CC4F}" srcOrd="1" destOrd="0" presId="urn:microsoft.com/office/officeart/2005/8/layout/hList1"/>
    <dgm:cxn modelId="{54C3EEAD-9641-47D6-860C-EFD2554338FC}" type="presParOf" srcId="{94ACBA67-2309-40AD-BF17-DB519C75B9F3}" destId="{7E55AF85-BA2E-429F-AF9B-98781C5913AD}" srcOrd="1" destOrd="0" presId="urn:microsoft.com/office/officeart/2005/8/layout/hList1"/>
    <dgm:cxn modelId="{85433ACC-814E-47B8-9C81-3194EE136417}" type="presParOf" srcId="{94ACBA67-2309-40AD-BF17-DB519C75B9F3}" destId="{18A01506-188C-4050-94E7-2F6D5077AB07}" srcOrd="2" destOrd="0" presId="urn:microsoft.com/office/officeart/2005/8/layout/hList1"/>
    <dgm:cxn modelId="{203F3EBD-86C9-4292-9A46-9883D2875B3A}" type="presParOf" srcId="{18A01506-188C-4050-94E7-2F6D5077AB07}" destId="{A46BCC22-27AB-4144-A903-E77323628184}" srcOrd="0" destOrd="0" presId="urn:microsoft.com/office/officeart/2005/8/layout/hList1"/>
    <dgm:cxn modelId="{7634E8E6-D264-462D-B8EF-586214427317}" type="presParOf" srcId="{18A01506-188C-4050-94E7-2F6D5077AB07}" destId="{BCAFA8E6-B340-40F6-B1D4-8491C65AD24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5FB2EA9-717E-46E7-A18D-09C1F4D46270}" type="doc">
      <dgm:prSet loTypeId="urn:microsoft.com/office/officeart/2005/8/layout/vList2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7DA9227-3AC4-4C23-A292-5CC5BC92D80F}">
      <dgm:prSet custT="1"/>
      <dgm:spPr>
        <a:solidFill>
          <a:srgbClr val="C96731">
            <a:hueOff val="0"/>
            <a:satOff val="0"/>
            <a:lumOff val="0"/>
            <a:alphaOff val="0"/>
          </a:srgbClr>
        </a:solidFill>
        <a:ln w="3175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167640" tIns="83820" rIns="167640" bIns="83820" numCol="1" spcCol="1270" anchor="ctr" anchorCtr="0"/>
        <a:lstStyle/>
        <a:p>
          <a:pPr marL="0" lvl="0" indent="0" algn="l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50" kern="1200" dirty="0">
              <a:solidFill>
                <a:schemeClr val="tx1"/>
              </a:solidFill>
              <a:latin typeface="Gill Sans MT" panose="020B0502020104020203"/>
              <a:ea typeface="+mn-ea"/>
              <a:cs typeface="+mn-cs"/>
            </a:rPr>
            <a:t>Manufacturing is facing challenges:  Automation, digitization, supply chain, attracting and retaining labor  </a:t>
          </a:r>
        </a:p>
      </dgm:t>
    </dgm:pt>
    <dgm:pt modelId="{5AF2668A-3EF1-49B1-B495-06D3C5A2F126}" type="parTrans" cxnId="{F81F7B30-8FF0-49E6-AA55-A345D4A0CDD1}">
      <dgm:prSet/>
      <dgm:spPr/>
      <dgm:t>
        <a:bodyPr/>
        <a:lstStyle/>
        <a:p>
          <a:pPr algn="l"/>
          <a:endParaRPr lang="en-US" sz="1750">
            <a:solidFill>
              <a:schemeClr val="tx1"/>
            </a:solidFill>
          </a:endParaRPr>
        </a:p>
      </dgm:t>
    </dgm:pt>
    <dgm:pt modelId="{8BC2DF45-F187-4C80-B6BE-6862801E7094}" type="sibTrans" cxnId="{F81F7B30-8FF0-49E6-AA55-A345D4A0CDD1}">
      <dgm:prSet/>
      <dgm:spPr/>
      <dgm:t>
        <a:bodyPr/>
        <a:lstStyle/>
        <a:p>
          <a:pPr algn="l"/>
          <a:endParaRPr lang="en-US" sz="1750">
            <a:solidFill>
              <a:schemeClr val="tx1"/>
            </a:solidFill>
          </a:endParaRPr>
        </a:p>
      </dgm:t>
    </dgm:pt>
    <dgm:pt modelId="{F48AF7EE-1E6F-4947-9B68-4DDA323CD0E9}">
      <dgm:prSet custT="1"/>
      <dgm:spPr>
        <a:solidFill>
          <a:srgbClr val="C96731">
            <a:hueOff val="1554279"/>
            <a:satOff val="-22994"/>
            <a:lumOff val="4314"/>
            <a:alphaOff val="0"/>
          </a:srgbClr>
        </a:solidFill>
        <a:ln w="3175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167640" tIns="83820" rIns="167640" bIns="83820" numCol="1" spcCol="1270" anchor="ctr" anchorCtr="0"/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50" kern="1200" dirty="0">
              <a:solidFill>
                <a:schemeClr val="tx1"/>
              </a:solidFill>
              <a:latin typeface="Gill Sans MT" panose="020B0502020104020203"/>
              <a:ea typeface="+mn-ea"/>
              <a:cs typeface="+mn-cs"/>
            </a:rPr>
            <a:t>Industry leaders are using persuasion and influence tactics to address the challenges</a:t>
          </a:r>
        </a:p>
      </dgm:t>
    </dgm:pt>
    <dgm:pt modelId="{9403042B-5106-4D0C-8344-B2A6C74CB87F}" type="parTrans" cxnId="{D0F5C687-02BB-4B2C-8FF2-4D02F9B8B27D}">
      <dgm:prSet/>
      <dgm:spPr/>
      <dgm:t>
        <a:bodyPr/>
        <a:lstStyle/>
        <a:p>
          <a:pPr algn="l"/>
          <a:endParaRPr lang="en-US" sz="1750">
            <a:solidFill>
              <a:schemeClr val="tx1"/>
            </a:solidFill>
          </a:endParaRPr>
        </a:p>
      </dgm:t>
    </dgm:pt>
    <dgm:pt modelId="{7AC66109-70F3-445A-94E2-02409FAE1021}" type="sibTrans" cxnId="{D0F5C687-02BB-4B2C-8FF2-4D02F9B8B27D}">
      <dgm:prSet/>
      <dgm:spPr/>
      <dgm:t>
        <a:bodyPr/>
        <a:lstStyle/>
        <a:p>
          <a:pPr algn="l"/>
          <a:endParaRPr lang="en-US" sz="1750">
            <a:solidFill>
              <a:schemeClr val="tx1"/>
            </a:solidFill>
          </a:endParaRPr>
        </a:p>
      </dgm:t>
    </dgm:pt>
    <dgm:pt modelId="{BF8FDD40-FCF7-413B-8624-D61F916A87EE}">
      <dgm:prSet custT="1"/>
      <dgm:spPr>
        <a:solidFill>
          <a:schemeClr val="bg2">
            <a:lumMod val="50000"/>
          </a:schemeClr>
        </a:solidFill>
        <a:ln w="3175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gm:spPr>
      <dgm:t>
        <a:bodyPr spcFirstLastPara="0" vert="horz" wrap="square" lIns="167640" tIns="83820" rIns="167640" bIns="83820" numCol="1" spcCol="1270" anchor="ctr" anchorCtr="0"/>
        <a:lstStyle/>
        <a:p>
          <a:pPr marL="0" lvl="0" indent="0" algn="l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50" kern="1200" dirty="0">
              <a:solidFill>
                <a:schemeClr val="tx1"/>
              </a:solidFill>
              <a:latin typeface="Gill Sans MT" panose="020B0502020104020203"/>
              <a:ea typeface="+mn-ea"/>
              <a:cs typeface="+mn-cs"/>
            </a:rPr>
            <a:t>Leaders must continue to employ persuasion and influence to improve their performance</a:t>
          </a:r>
        </a:p>
      </dgm:t>
    </dgm:pt>
    <dgm:pt modelId="{506C7365-D285-4936-A59A-2128A9729A85}" type="parTrans" cxnId="{B48D3B11-84F5-40A8-9924-4F3CF20B8D34}">
      <dgm:prSet/>
      <dgm:spPr/>
      <dgm:t>
        <a:bodyPr/>
        <a:lstStyle/>
        <a:p>
          <a:pPr algn="l"/>
          <a:endParaRPr lang="en-US" sz="1750">
            <a:solidFill>
              <a:schemeClr val="tx1"/>
            </a:solidFill>
          </a:endParaRPr>
        </a:p>
      </dgm:t>
    </dgm:pt>
    <dgm:pt modelId="{79B9DB65-5A79-49A9-B9A5-E6726AE33D92}" type="sibTrans" cxnId="{B48D3B11-84F5-40A8-9924-4F3CF20B8D34}">
      <dgm:prSet/>
      <dgm:spPr/>
      <dgm:t>
        <a:bodyPr/>
        <a:lstStyle/>
        <a:p>
          <a:pPr algn="l"/>
          <a:endParaRPr lang="en-US" sz="1750">
            <a:solidFill>
              <a:schemeClr val="tx1"/>
            </a:solidFill>
          </a:endParaRPr>
        </a:p>
      </dgm:t>
    </dgm:pt>
    <dgm:pt modelId="{51E39F55-D638-4084-AE03-1BD077C0E854}">
      <dgm:prSet custT="1"/>
      <dgm:spPr>
        <a:solidFill>
          <a:srgbClr val="C96731">
            <a:hueOff val="3108557"/>
            <a:satOff val="-45988"/>
            <a:lumOff val="8628"/>
            <a:alphaOff val="0"/>
          </a:srgbClr>
        </a:solidFill>
        <a:ln w="3175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167640" tIns="83820" rIns="167640" bIns="83820" numCol="1" spcCol="1270" anchor="ctr" anchorCtr="0"/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50" kern="1200" dirty="0">
              <a:solidFill>
                <a:schemeClr val="tx1"/>
              </a:solidFill>
              <a:latin typeface="Gill Sans MT" panose="020B0502020104020203"/>
              <a:ea typeface="+mn-ea"/>
              <a:cs typeface="+mn-cs"/>
            </a:rPr>
            <a:t>Interviewees are using Cialdini’s Principles such as social proof, sympathy and unity</a:t>
          </a:r>
        </a:p>
      </dgm:t>
    </dgm:pt>
    <dgm:pt modelId="{228A8971-C055-40DD-B73C-080859F1BB03}" type="parTrans" cxnId="{F449D5E3-E45B-4C22-A72B-0927574BDA3A}">
      <dgm:prSet/>
      <dgm:spPr/>
      <dgm:t>
        <a:bodyPr/>
        <a:lstStyle/>
        <a:p>
          <a:pPr algn="l"/>
          <a:endParaRPr lang="en-US" sz="1750">
            <a:solidFill>
              <a:schemeClr val="tx1"/>
            </a:solidFill>
          </a:endParaRPr>
        </a:p>
      </dgm:t>
    </dgm:pt>
    <dgm:pt modelId="{5FA3B5C3-ED53-4C6A-A86A-D604D30692E6}" type="sibTrans" cxnId="{F449D5E3-E45B-4C22-A72B-0927574BDA3A}">
      <dgm:prSet/>
      <dgm:spPr/>
      <dgm:t>
        <a:bodyPr/>
        <a:lstStyle/>
        <a:p>
          <a:pPr algn="l"/>
          <a:endParaRPr lang="en-US" sz="1750">
            <a:solidFill>
              <a:schemeClr val="tx1"/>
            </a:solidFill>
          </a:endParaRPr>
        </a:p>
      </dgm:t>
    </dgm:pt>
    <dgm:pt modelId="{6083476C-EE4B-4F73-8900-F7E399ECC07D}" type="pres">
      <dgm:prSet presAssocID="{15FB2EA9-717E-46E7-A18D-09C1F4D46270}" presName="linear" presStyleCnt="0">
        <dgm:presLayoutVars>
          <dgm:animLvl val="lvl"/>
          <dgm:resizeHandles val="exact"/>
        </dgm:presLayoutVars>
      </dgm:prSet>
      <dgm:spPr/>
    </dgm:pt>
    <dgm:pt modelId="{069500FF-14FC-409A-8C59-A0284C73BBEA}" type="pres">
      <dgm:prSet presAssocID="{97DA9227-3AC4-4C23-A292-5CC5BC92D80F}" presName="parentText" presStyleLbl="node1" presStyleIdx="0" presStyleCnt="4" custLinFactNeighborX="-495" custLinFactNeighborY="4844">
        <dgm:presLayoutVars>
          <dgm:chMax val="0"/>
          <dgm:bulletEnabled val="1"/>
        </dgm:presLayoutVars>
      </dgm:prSet>
      <dgm:spPr>
        <a:xfrm>
          <a:off x="0" y="47317"/>
          <a:ext cx="5819163" cy="842400"/>
        </a:xfrm>
        <a:prstGeom prst="roundRect">
          <a:avLst/>
        </a:prstGeom>
      </dgm:spPr>
    </dgm:pt>
    <dgm:pt modelId="{29FE7A32-3DD9-4633-B914-C1766F560F95}" type="pres">
      <dgm:prSet presAssocID="{8BC2DF45-F187-4C80-B6BE-6862801E7094}" presName="spacer" presStyleCnt="0"/>
      <dgm:spPr/>
    </dgm:pt>
    <dgm:pt modelId="{47614A68-C4ED-4A3B-8948-0371F176EC7E}" type="pres">
      <dgm:prSet presAssocID="{F48AF7EE-1E6F-4947-9B68-4DDA323CD0E9}" presName="parentText" presStyleLbl="node1" presStyleIdx="1" presStyleCnt="4">
        <dgm:presLayoutVars>
          <dgm:chMax val="0"/>
          <dgm:bulletEnabled val="1"/>
        </dgm:presLayoutVars>
      </dgm:prSet>
      <dgm:spPr>
        <a:xfrm>
          <a:off x="0" y="961360"/>
          <a:ext cx="5819163" cy="957206"/>
        </a:xfrm>
        <a:prstGeom prst="roundRect">
          <a:avLst/>
        </a:prstGeom>
      </dgm:spPr>
    </dgm:pt>
    <dgm:pt modelId="{1F32242B-29E7-4D31-8EE6-1625951DA32F}" type="pres">
      <dgm:prSet presAssocID="{7AC66109-70F3-445A-94E2-02409FAE1021}" presName="spacer" presStyleCnt="0"/>
      <dgm:spPr/>
    </dgm:pt>
    <dgm:pt modelId="{5686F9AA-434F-49C0-9E28-52C5CCE8F736}" type="pres">
      <dgm:prSet presAssocID="{51E39F55-D638-4084-AE03-1BD077C0E854}" presName="parentText" presStyleLbl="node1" presStyleIdx="2" presStyleCnt="4">
        <dgm:presLayoutVars>
          <dgm:chMax val="0"/>
          <dgm:bulletEnabled val="1"/>
        </dgm:presLayoutVars>
      </dgm:prSet>
      <dgm:spPr>
        <a:xfrm>
          <a:off x="0" y="1922683"/>
          <a:ext cx="5819163" cy="956384"/>
        </a:xfrm>
        <a:prstGeom prst="roundRect">
          <a:avLst/>
        </a:prstGeom>
      </dgm:spPr>
    </dgm:pt>
    <dgm:pt modelId="{CC4AE000-4BA9-4D6D-B899-67CBE94A8E93}" type="pres">
      <dgm:prSet presAssocID="{5FA3B5C3-ED53-4C6A-A86A-D604D30692E6}" presName="spacer" presStyleCnt="0"/>
      <dgm:spPr/>
    </dgm:pt>
    <dgm:pt modelId="{56AAC1BB-4A72-45B7-9199-0FBEE7270B5C}" type="pres">
      <dgm:prSet presAssocID="{BF8FDD40-FCF7-413B-8624-D61F916A87EE}" presName="parentText" presStyleLbl="node1" presStyleIdx="3" presStyleCnt="4">
        <dgm:presLayoutVars>
          <dgm:chMax val="0"/>
          <dgm:bulletEnabled val="1"/>
        </dgm:presLayoutVars>
      </dgm:prSet>
      <dgm:spPr>
        <a:xfrm>
          <a:off x="0" y="2957040"/>
          <a:ext cx="5819163" cy="842400"/>
        </a:xfrm>
        <a:prstGeom prst="roundRect">
          <a:avLst/>
        </a:prstGeom>
      </dgm:spPr>
    </dgm:pt>
  </dgm:ptLst>
  <dgm:cxnLst>
    <dgm:cxn modelId="{B48D3B11-84F5-40A8-9924-4F3CF20B8D34}" srcId="{15FB2EA9-717E-46E7-A18D-09C1F4D46270}" destId="{BF8FDD40-FCF7-413B-8624-D61F916A87EE}" srcOrd="3" destOrd="0" parTransId="{506C7365-D285-4936-A59A-2128A9729A85}" sibTransId="{79B9DB65-5A79-49A9-B9A5-E6726AE33D92}"/>
    <dgm:cxn modelId="{F81F7B30-8FF0-49E6-AA55-A345D4A0CDD1}" srcId="{15FB2EA9-717E-46E7-A18D-09C1F4D46270}" destId="{97DA9227-3AC4-4C23-A292-5CC5BC92D80F}" srcOrd="0" destOrd="0" parTransId="{5AF2668A-3EF1-49B1-B495-06D3C5A2F126}" sibTransId="{8BC2DF45-F187-4C80-B6BE-6862801E7094}"/>
    <dgm:cxn modelId="{0C64FD49-F69F-46A8-A109-D6E8287F9E17}" type="presOf" srcId="{BF8FDD40-FCF7-413B-8624-D61F916A87EE}" destId="{56AAC1BB-4A72-45B7-9199-0FBEE7270B5C}" srcOrd="0" destOrd="0" presId="urn:microsoft.com/office/officeart/2005/8/layout/vList2"/>
    <dgm:cxn modelId="{70965E6F-C483-42F9-9B69-15257583D3B1}" type="presOf" srcId="{F48AF7EE-1E6F-4947-9B68-4DDA323CD0E9}" destId="{47614A68-C4ED-4A3B-8948-0371F176EC7E}" srcOrd="0" destOrd="0" presId="urn:microsoft.com/office/officeart/2005/8/layout/vList2"/>
    <dgm:cxn modelId="{D0F5C687-02BB-4B2C-8FF2-4D02F9B8B27D}" srcId="{15FB2EA9-717E-46E7-A18D-09C1F4D46270}" destId="{F48AF7EE-1E6F-4947-9B68-4DDA323CD0E9}" srcOrd="1" destOrd="0" parTransId="{9403042B-5106-4D0C-8344-B2A6C74CB87F}" sibTransId="{7AC66109-70F3-445A-94E2-02409FAE1021}"/>
    <dgm:cxn modelId="{5F261ABB-DD8A-4D07-AA97-114C284A8E99}" type="presOf" srcId="{51E39F55-D638-4084-AE03-1BD077C0E854}" destId="{5686F9AA-434F-49C0-9E28-52C5CCE8F736}" srcOrd="0" destOrd="0" presId="urn:microsoft.com/office/officeart/2005/8/layout/vList2"/>
    <dgm:cxn modelId="{C21B04BD-1741-45E6-93DA-4EB0006F3445}" type="presOf" srcId="{15FB2EA9-717E-46E7-A18D-09C1F4D46270}" destId="{6083476C-EE4B-4F73-8900-F7E399ECC07D}" srcOrd="0" destOrd="0" presId="urn:microsoft.com/office/officeart/2005/8/layout/vList2"/>
    <dgm:cxn modelId="{F6477FCC-2693-40B9-9A4B-EFA97BA2698D}" type="presOf" srcId="{97DA9227-3AC4-4C23-A292-5CC5BC92D80F}" destId="{069500FF-14FC-409A-8C59-A0284C73BBEA}" srcOrd="0" destOrd="0" presId="urn:microsoft.com/office/officeart/2005/8/layout/vList2"/>
    <dgm:cxn modelId="{F449D5E3-E45B-4C22-A72B-0927574BDA3A}" srcId="{15FB2EA9-717E-46E7-A18D-09C1F4D46270}" destId="{51E39F55-D638-4084-AE03-1BD077C0E854}" srcOrd="2" destOrd="0" parTransId="{228A8971-C055-40DD-B73C-080859F1BB03}" sibTransId="{5FA3B5C3-ED53-4C6A-A86A-D604D30692E6}"/>
    <dgm:cxn modelId="{90AF6F39-0ED6-4E57-A867-FE24B42493CB}" type="presParOf" srcId="{6083476C-EE4B-4F73-8900-F7E399ECC07D}" destId="{069500FF-14FC-409A-8C59-A0284C73BBEA}" srcOrd="0" destOrd="0" presId="urn:microsoft.com/office/officeart/2005/8/layout/vList2"/>
    <dgm:cxn modelId="{4B9829C8-1A78-4973-986A-E4FF7643B204}" type="presParOf" srcId="{6083476C-EE4B-4F73-8900-F7E399ECC07D}" destId="{29FE7A32-3DD9-4633-B914-C1766F560F95}" srcOrd="1" destOrd="0" presId="urn:microsoft.com/office/officeart/2005/8/layout/vList2"/>
    <dgm:cxn modelId="{D989EB06-517B-41C6-94A8-55AC4EF65CB7}" type="presParOf" srcId="{6083476C-EE4B-4F73-8900-F7E399ECC07D}" destId="{47614A68-C4ED-4A3B-8948-0371F176EC7E}" srcOrd="2" destOrd="0" presId="urn:microsoft.com/office/officeart/2005/8/layout/vList2"/>
    <dgm:cxn modelId="{6438114A-2AB0-4342-BC68-E2370953B985}" type="presParOf" srcId="{6083476C-EE4B-4F73-8900-F7E399ECC07D}" destId="{1F32242B-29E7-4D31-8EE6-1625951DA32F}" srcOrd="3" destOrd="0" presId="urn:microsoft.com/office/officeart/2005/8/layout/vList2"/>
    <dgm:cxn modelId="{537D10E1-2683-4910-8660-0DFFD8C92039}" type="presParOf" srcId="{6083476C-EE4B-4F73-8900-F7E399ECC07D}" destId="{5686F9AA-434F-49C0-9E28-52C5CCE8F736}" srcOrd="4" destOrd="0" presId="urn:microsoft.com/office/officeart/2005/8/layout/vList2"/>
    <dgm:cxn modelId="{551DD1D9-78D6-4B19-9156-19D72A321996}" type="presParOf" srcId="{6083476C-EE4B-4F73-8900-F7E399ECC07D}" destId="{CC4AE000-4BA9-4D6D-B899-67CBE94A8E93}" srcOrd="5" destOrd="0" presId="urn:microsoft.com/office/officeart/2005/8/layout/vList2"/>
    <dgm:cxn modelId="{F70022A2-DC88-498D-994A-4C8FB1B0983A}" type="presParOf" srcId="{6083476C-EE4B-4F73-8900-F7E399ECC07D}" destId="{56AAC1BB-4A72-45B7-9199-0FBEE7270B5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B7CB1A-309A-4286-BE15-913A5F0D9327}">
      <dsp:nvSpPr>
        <dsp:cNvPr id="0" name=""/>
        <dsp:cNvSpPr/>
      </dsp:nvSpPr>
      <dsp:spPr>
        <a:xfrm>
          <a:off x="3593192" y="0"/>
          <a:ext cx="5389789" cy="982974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>
              <a:latin typeface="Gill Sans MT" panose="020B0502020104020203"/>
            </a:rPr>
            <a:t>Highly</a:t>
          </a:r>
          <a:r>
            <a:rPr lang="en-GB" sz="2400" kern="1200"/>
            <a:t> competitive</a:t>
          </a:r>
          <a:endParaRPr lang="en-GB" sz="2400" kern="1200">
            <a:latin typeface="Gill Sans MT" panose="020B0502020104020203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>
              <a:latin typeface="Gill Sans MT" panose="020B0502020104020203"/>
            </a:rPr>
            <a:t>Technological</a:t>
          </a:r>
          <a:r>
            <a:rPr lang="en-GB" sz="2400" kern="1200"/>
            <a:t> advancements</a:t>
          </a:r>
          <a:endParaRPr lang="en-GB" sz="2400" kern="1200">
            <a:latin typeface="Gill Sans MT" panose="020B0502020104020203"/>
          </a:endParaRPr>
        </a:p>
      </dsp:txBody>
      <dsp:txXfrm>
        <a:off x="3593192" y="122872"/>
        <a:ext cx="5021174" cy="737230"/>
      </dsp:txXfrm>
    </dsp:sp>
    <dsp:sp modelId="{685A60A5-4C29-4367-9B68-C7374013A36C}">
      <dsp:nvSpPr>
        <dsp:cNvPr id="0" name=""/>
        <dsp:cNvSpPr/>
      </dsp:nvSpPr>
      <dsp:spPr>
        <a:xfrm>
          <a:off x="0" y="0"/>
          <a:ext cx="3593192" cy="98297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>
              <a:latin typeface="Gill Sans MT" panose="020B0502020104020203"/>
            </a:rPr>
            <a:t>Structure </a:t>
          </a:r>
          <a:endParaRPr lang="en-GB" sz="4400" kern="1200" dirty="0"/>
        </a:p>
      </dsp:txBody>
      <dsp:txXfrm>
        <a:off x="47985" y="47985"/>
        <a:ext cx="3497222" cy="887004"/>
      </dsp:txXfrm>
    </dsp:sp>
    <dsp:sp modelId="{FE0157EF-90B6-41A8-AA06-F850724FD6A2}">
      <dsp:nvSpPr>
        <dsp:cNvPr id="0" name=""/>
        <dsp:cNvSpPr/>
      </dsp:nvSpPr>
      <dsp:spPr>
        <a:xfrm>
          <a:off x="3593192" y="1081271"/>
          <a:ext cx="5389789" cy="982974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1861993"/>
            <a:satOff val="-16220"/>
            <a:lumOff val="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861993"/>
              <a:satOff val="-16220"/>
              <a:lumOff val="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>
              <a:latin typeface="Gill Sans MT" panose="020B0502020104020203"/>
            </a:rPr>
            <a:t>Revenue - $7.0 tr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>
              <a:latin typeface="Gill Sans MT" panose="020B0502020104020203"/>
            </a:rPr>
            <a:t>Profit - $558.4 bn</a:t>
          </a:r>
        </a:p>
      </dsp:txBody>
      <dsp:txXfrm>
        <a:off x="3593192" y="1204143"/>
        <a:ext cx="5021174" cy="737230"/>
      </dsp:txXfrm>
    </dsp:sp>
    <dsp:sp modelId="{0950DDF1-3C6D-436C-AC2F-BD80FB455C96}">
      <dsp:nvSpPr>
        <dsp:cNvPr id="0" name=""/>
        <dsp:cNvSpPr/>
      </dsp:nvSpPr>
      <dsp:spPr>
        <a:xfrm>
          <a:off x="0" y="1081271"/>
          <a:ext cx="3593192" cy="982974"/>
        </a:xfrm>
        <a:prstGeom prst="roundRect">
          <a:avLst/>
        </a:prstGeom>
        <a:solidFill>
          <a:schemeClr val="accent3">
            <a:hueOff val="1554279"/>
            <a:satOff val="-22994"/>
            <a:lumOff val="4314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>
              <a:latin typeface="Gill Sans MT" panose="020B0502020104020203"/>
            </a:rPr>
            <a:t>Performance</a:t>
          </a:r>
          <a:endParaRPr lang="en-GB" sz="4400" kern="1200" dirty="0"/>
        </a:p>
      </dsp:txBody>
      <dsp:txXfrm>
        <a:off x="47985" y="1129256"/>
        <a:ext cx="3497222" cy="887004"/>
      </dsp:txXfrm>
    </dsp:sp>
    <dsp:sp modelId="{7F1E110E-B91A-49A5-8439-D2523B36A3A3}">
      <dsp:nvSpPr>
        <dsp:cNvPr id="0" name=""/>
        <dsp:cNvSpPr/>
      </dsp:nvSpPr>
      <dsp:spPr>
        <a:xfrm>
          <a:off x="3593192" y="2162543"/>
          <a:ext cx="5389789" cy="982974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3723986"/>
            <a:satOff val="-32440"/>
            <a:lumOff val="18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3723986"/>
              <a:satOff val="-32440"/>
              <a:lumOff val="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>
              <a:solidFill>
                <a:srgbClr val="000000"/>
              </a:solidFill>
            </a:rPr>
            <a:t>Innovation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>
              <a:latin typeface="Gill Sans MT" panose="020B0502020104020203"/>
            </a:rPr>
            <a:t>Increase efficiency</a:t>
          </a:r>
          <a:endParaRPr lang="en-GB" sz="2400" kern="1200"/>
        </a:p>
      </dsp:txBody>
      <dsp:txXfrm>
        <a:off x="3593192" y="2285415"/>
        <a:ext cx="5021174" cy="737230"/>
      </dsp:txXfrm>
    </dsp:sp>
    <dsp:sp modelId="{4523120E-303D-4492-8DFA-4A136E863478}">
      <dsp:nvSpPr>
        <dsp:cNvPr id="0" name=""/>
        <dsp:cNvSpPr/>
      </dsp:nvSpPr>
      <dsp:spPr>
        <a:xfrm>
          <a:off x="0" y="2162543"/>
          <a:ext cx="3593192" cy="982974"/>
        </a:xfrm>
        <a:prstGeom prst="roundRect">
          <a:avLst/>
        </a:prstGeom>
        <a:solidFill>
          <a:schemeClr val="accent3">
            <a:hueOff val="3108557"/>
            <a:satOff val="-45988"/>
            <a:lumOff val="8628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>
              <a:latin typeface="Gill Sans MT" panose="020B0502020104020203"/>
            </a:rPr>
            <a:t>Opportunity</a:t>
          </a:r>
          <a:endParaRPr lang="en-GB" sz="4400" kern="1200"/>
        </a:p>
      </dsp:txBody>
      <dsp:txXfrm>
        <a:off x="47985" y="2210528"/>
        <a:ext cx="3497222" cy="8870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D20641-7928-4A74-804F-80DA038BABE2}">
      <dsp:nvSpPr>
        <dsp:cNvPr id="0" name=""/>
        <dsp:cNvSpPr/>
      </dsp:nvSpPr>
      <dsp:spPr>
        <a:xfrm>
          <a:off x="0" y="601"/>
          <a:ext cx="5607050" cy="14075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81B861-5921-45B8-AE18-27E7BA1269B7}">
      <dsp:nvSpPr>
        <dsp:cNvPr id="0" name=""/>
        <dsp:cNvSpPr/>
      </dsp:nvSpPr>
      <dsp:spPr>
        <a:xfrm>
          <a:off x="425781" y="317298"/>
          <a:ext cx="774148" cy="7741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3D42B8-8E76-4DFA-8079-D539C2C2B96F}">
      <dsp:nvSpPr>
        <dsp:cNvPr id="0" name=""/>
        <dsp:cNvSpPr/>
      </dsp:nvSpPr>
      <dsp:spPr>
        <a:xfrm>
          <a:off x="1625711" y="601"/>
          <a:ext cx="3981338" cy="1407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65" tIns="148965" rIns="148965" bIns="14896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Automation and digitization.</a:t>
          </a:r>
        </a:p>
      </dsp:txBody>
      <dsp:txXfrm>
        <a:off x="1625711" y="601"/>
        <a:ext cx="3981338" cy="1407541"/>
      </dsp:txXfrm>
    </dsp:sp>
    <dsp:sp modelId="{17763703-90EC-4C4E-B401-BA064CC28BAF}">
      <dsp:nvSpPr>
        <dsp:cNvPr id="0" name=""/>
        <dsp:cNvSpPr/>
      </dsp:nvSpPr>
      <dsp:spPr>
        <a:xfrm>
          <a:off x="0" y="1760029"/>
          <a:ext cx="5607050" cy="14075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DB3F81-63AB-4D37-B4B8-B0365BFDB365}">
      <dsp:nvSpPr>
        <dsp:cNvPr id="0" name=""/>
        <dsp:cNvSpPr/>
      </dsp:nvSpPr>
      <dsp:spPr>
        <a:xfrm>
          <a:off x="425781" y="2076725"/>
          <a:ext cx="774148" cy="7741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CDC7F0-296A-4BE0-ADB3-CAAC6CFC9983}">
      <dsp:nvSpPr>
        <dsp:cNvPr id="0" name=""/>
        <dsp:cNvSpPr/>
      </dsp:nvSpPr>
      <dsp:spPr>
        <a:xfrm>
          <a:off x="1625711" y="1760029"/>
          <a:ext cx="3981338" cy="1407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65" tIns="148965" rIns="148965" bIns="14896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Attracting and retaining skilled labor.</a:t>
          </a:r>
        </a:p>
      </dsp:txBody>
      <dsp:txXfrm>
        <a:off x="1625711" y="1760029"/>
        <a:ext cx="3981338" cy="1407541"/>
      </dsp:txXfrm>
    </dsp:sp>
    <dsp:sp modelId="{768990BF-83E8-4A35-9FDD-09ECEA958A0D}">
      <dsp:nvSpPr>
        <dsp:cNvPr id="0" name=""/>
        <dsp:cNvSpPr/>
      </dsp:nvSpPr>
      <dsp:spPr>
        <a:xfrm>
          <a:off x="0" y="3519456"/>
          <a:ext cx="5607050" cy="14075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7ABEE5-769E-4C47-831D-A68059B7BB06}">
      <dsp:nvSpPr>
        <dsp:cNvPr id="0" name=""/>
        <dsp:cNvSpPr/>
      </dsp:nvSpPr>
      <dsp:spPr>
        <a:xfrm>
          <a:off x="425781" y="3836153"/>
          <a:ext cx="774148" cy="7741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924765-01F4-4BD2-8D0B-F4D925D4A55D}">
      <dsp:nvSpPr>
        <dsp:cNvPr id="0" name=""/>
        <dsp:cNvSpPr/>
      </dsp:nvSpPr>
      <dsp:spPr>
        <a:xfrm>
          <a:off x="1625711" y="3519456"/>
          <a:ext cx="3981338" cy="1407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65" tIns="148965" rIns="148965" bIns="14896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Gill Sans MT" panose="020B0502020104020203"/>
            </a:rPr>
            <a:t>Resilient supply</a:t>
          </a:r>
          <a:r>
            <a:rPr lang="en-US" sz="2500" kern="1200"/>
            <a:t> chain.</a:t>
          </a:r>
        </a:p>
      </dsp:txBody>
      <dsp:txXfrm>
        <a:off x="1625711" y="3519456"/>
        <a:ext cx="3981338" cy="14075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C27B0A-E15E-48A2-982D-B0881D973E44}">
      <dsp:nvSpPr>
        <dsp:cNvPr id="0" name=""/>
        <dsp:cNvSpPr/>
      </dsp:nvSpPr>
      <dsp:spPr>
        <a:xfrm>
          <a:off x="3396" y="65811"/>
          <a:ext cx="2970359" cy="2970359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3469" tIns="25400" rIns="163469" bIns="254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dirty="0">
              <a:latin typeface="Gill Sans MT" panose="020B0502020104020203"/>
            </a:rPr>
            <a:t>Invest in Technology</a:t>
          </a:r>
          <a:r>
            <a:rPr lang="en-GB" sz="2000" kern="1200" dirty="0"/>
            <a:t> and digitization</a:t>
          </a:r>
        </a:p>
      </dsp:txBody>
      <dsp:txXfrm>
        <a:off x="438395" y="500810"/>
        <a:ext cx="2100361" cy="2100361"/>
      </dsp:txXfrm>
    </dsp:sp>
    <dsp:sp modelId="{FF564EED-C099-4E97-AA14-64A1DB871B21}">
      <dsp:nvSpPr>
        <dsp:cNvPr id="0" name=""/>
        <dsp:cNvSpPr/>
      </dsp:nvSpPr>
      <dsp:spPr>
        <a:xfrm>
          <a:off x="2379684" y="65811"/>
          <a:ext cx="2970359" cy="2970359"/>
        </a:xfrm>
        <a:prstGeom prst="ellipse">
          <a:avLst/>
        </a:prstGeom>
        <a:solidFill>
          <a:schemeClr val="accent2">
            <a:alpha val="50000"/>
            <a:hueOff val="-5175944"/>
            <a:satOff val="22930"/>
            <a:lumOff val="-8432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3469" tIns="25400" rIns="163469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Supply chain resilience is crucial</a:t>
          </a:r>
        </a:p>
      </dsp:txBody>
      <dsp:txXfrm>
        <a:off x="2814683" y="500810"/>
        <a:ext cx="2100361" cy="2100361"/>
      </dsp:txXfrm>
    </dsp:sp>
    <dsp:sp modelId="{8734E965-F6AA-4550-897E-B749C2CCE3B9}">
      <dsp:nvSpPr>
        <dsp:cNvPr id="0" name=""/>
        <dsp:cNvSpPr/>
      </dsp:nvSpPr>
      <dsp:spPr>
        <a:xfrm>
          <a:off x="4755971" y="65811"/>
          <a:ext cx="2970359" cy="2970359"/>
        </a:xfrm>
        <a:prstGeom prst="ellipse">
          <a:avLst/>
        </a:prstGeom>
        <a:solidFill>
          <a:schemeClr val="accent2">
            <a:alpha val="50000"/>
            <a:hueOff val="-10351888"/>
            <a:satOff val="45859"/>
            <a:lumOff val="-16864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3469" tIns="25400" rIns="163469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/>
            <a:t>Attracting and retaining skilled </a:t>
          </a:r>
          <a:r>
            <a:rPr lang="en-GB" sz="2000" kern="1200">
              <a:latin typeface="Gill Sans MT" panose="020B0502020104020203"/>
            </a:rPr>
            <a:t>labour</a:t>
          </a:r>
          <a:r>
            <a:rPr lang="en-GB" sz="2000" kern="1200"/>
            <a:t> is a significant challenge</a:t>
          </a:r>
          <a:r>
            <a:rPr lang="en-GB" sz="2000" kern="1200">
              <a:latin typeface="Gill Sans MT" panose="020B0502020104020203"/>
            </a:rPr>
            <a:t>.</a:t>
          </a:r>
          <a:endParaRPr lang="en-GB" sz="2000" kern="1200"/>
        </a:p>
      </dsp:txBody>
      <dsp:txXfrm>
        <a:off x="5190970" y="500810"/>
        <a:ext cx="2100361" cy="210036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722695-5A7A-45CD-AE60-8EDBEE0E3DF7}">
      <dsp:nvSpPr>
        <dsp:cNvPr id="0" name=""/>
        <dsp:cNvSpPr/>
      </dsp:nvSpPr>
      <dsp:spPr>
        <a:xfrm>
          <a:off x="37" y="82100"/>
          <a:ext cx="3612639" cy="8064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latin typeface="Gill Sans MT" panose="020B0502020104020203"/>
            </a:rPr>
            <a:t>Social Proof Influence</a:t>
          </a:r>
          <a:endParaRPr lang="en-GB" sz="2800" kern="1200"/>
        </a:p>
      </dsp:txBody>
      <dsp:txXfrm>
        <a:off x="37" y="82100"/>
        <a:ext cx="3612639" cy="806400"/>
      </dsp:txXfrm>
    </dsp:sp>
    <dsp:sp modelId="{2F32688D-49FF-4976-A680-AC03A6F4CC4F}">
      <dsp:nvSpPr>
        <dsp:cNvPr id="0" name=""/>
        <dsp:cNvSpPr/>
      </dsp:nvSpPr>
      <dsp:spPr>
        <a:xfrm>
          <a:off x="37" y="888501"/>
          <a:ext cx="3612639" cy="1498769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800" kern="1200">
              <a:latin typeface="Gill Sans MT" panose="020B0502020104020203"/>
            </a:rPr>
            <a:t>To show examples of competitors </a:t>
          </a:r>
        </a:p>
      </dsp:txBody>
      <dsp:txXfrm>
        <a:off x="37" y="888501"/>
        <a:ext cx="3612639" cy="1498769"/>
      </dsp:txXfrm>
    </dsp:sp>
    <dsp:sp modelId="{A46BCC22-27AB-4144-A903-E77323628184}">
      <dsp:nvSpPr>
        <dsp:cNvPr id="0" name=""/>
        <dsp:cNvSpPr/>
      </dsp:nvSpPr>
      <dsp:spPr>
        <a:xfrm>
          <a:off x="4118447" y="82100"/>
          <a:ext cx="3612639" cy="806400"/>
        </a:xfrm>
        <a:prstGeom prst="rect">
          <a:avLst/>
        </a:prstGeom>
        <a:solidFill>
          <a:schemeClr val="accent4">
            <a:hueOff val="-1987526"/>
            <a:satOff val="3607"/>
            <a:lumOff val="-12941"/>
            <a:alphaOff val="0"/>
          </a:schemeClr>
        </a:solidFill>
        <a:ln w="12700" cap="flat" cmpd="sng" algn="ctr">
          <a:solidFill>
            <a:schemeClr val="accent4">
              <a:hueOff val="-1987526"/>
              <a:satOff val="3607"/>
              <a:lumOff val="-129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latin typeface="Gill Sans MT" panose="020B0502020104020203"/>
            </a:rPr>
            <a:t>Sympathy &amp; Unity</a:t>
          </a:r>
          <a:endParaRPr lang="en-GB" sz="2800" kern="1200"/>
        </a:p>
      </dsp:txBody>
      <dsp:txXfrm>
        <a:off x="4118447" y="82100"/>
        <a:ext cx="3612639" cy="806400"/>
      </dsp:txXfrm>
    </dsp:sp>
    <dsp:sp modelId="{BCAFA8E6-B340-40F6-B1D4-8491C65AD244}">
      <dsp:nvSpPr>
        <dsp:cNvPr id="0" name=""/>
        <dsp:cNvSpPr/>
      </dsp:nvSpPr>
      <dsp:spPr>
        <a:xfrm>
          <a:off x="4118447" y="888501"/>
          <a:ext cx="3612639" cy="1498769"/>
        </a:xfrm>
        <a:prstGeom prst="rect">
          <a:avLst/>
        </a:prstGeom>
        <a:solidFill>
          <a:schemeClr val="accent4">
            <a:tint val="40000"/>
            <a:alpha val="90000"/>
            <a:hueOff val="-2223561"/>
            <a:satOff val="-1834"/>
            <a:lumOff val="-2627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-2223561"/>
              <a:satOff val="-1834"/>
              <a:lumOff val="-262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800" kern="1200">
              <a:latin typeface="Gill Sans MT" panose="020B0502020104020203"/>
            </a:rPr>
            <a:t>Attracting and retaining skilled talent</a:t>
          </a:r>
        </a:p>
      </dsp:txBody>
      <dsp:txXfrm>
        <a:off x="4118447" y="888501"/>
        <a:ext cx="3612639" cy="149876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9500FF-14FC-409A-8C59-A0284C73BBEA}">
      <dsp:nvSpPr>
        <dsp:cNvPr id="0" name=""/>
        <dsp:cNvSpPr/>
      </dsp:nvSpPr>
      <dsp:spPr>
        <a:xfrm>
          <a:off x="0" y="45733"/>
          <a:ext cx="6236790" cy="748800"/>
        </a:xfrm>
        <a:prstGeom prst="roundRect">
          <a:avLst/>
        </a:prstGeom>
        <a:solidFill>
          <a:srgbClr val="C96731">
            <a:hueOff val="0"/>
            <a:satOff val="0"/>
            <a:lumOff val="0"/>
            <a:alphaOff val="0"/>
          </a:srgbClr>
        </a:solidFill>
        <a:ln w="3175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l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50" kern="1200" dirty="0">
              <a:solidFill>
                <a:schemeClr val="tx1"/>
              </a:solidFill>
              <a:latin typeface="Gill Sans MT" panose="020B0502020104020203"/>
              <a:ea typeface="+mn-ea"/>
              <a:cs typeface="+mn-cs"/>
            </a:rPr>
            <a:t>Manufacturing is facing challenges:  Automation, digitization, supply chain, attracting and retaining labor  </a:t>
          </a:r>
        </a:p>
      </dsp:txBody>
      <dsp:txXfrm>
        <a:off x="36553" y="82286"/>
        <a:ext cx="6163684" cy="675694"/>
      </dsp:txXfrm>
    </dsp:sp>
    <dsp:sp modelId="{47614A68-C4ED-4A3B-8948-0371F176EC7E}">
      <dsp:nvSpPr>
        <dsp:cNvPr id="0" name=""/>
        <dsp:cNvSpPr/>
      </dsp:nvSpPr>
      <dsp:spPr>
        <a:xfrm>
          <a:off x="0" y="904153"/>
          <a:ext cx="6236790" cy="748800"/>
        </a:xfrm>
        <a:prstGeom prst="roundRect">
          <a:avLst/>
        </a:prstGeom>
        <a:solidFill>
          <a:srgbClr val="C96731">
            <a:hueOff val="1554279"/>
            <a:satOff val="-22994"/>
            <a:lumOff val="4314"/>
            <a:alphaOff val="0"/>
          </a:srgbClr>
        </a:solidFill>
        <a:ln w="3175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50" kern="1200" dirty="0">
              <a:solidFill>
                <a:schemeClr val="tx1"/>
              </a:solidFill>
              <a:latin typeface="Gill Sans MT" panose="020B0502020104020203"/>
              <a:ea typeface="+mn-ea"/>
              <a:cs typeface="+mn-cs"/>
            </a:rPr>
            <a:t>Industry leaders are using persuasion and influence tactics to address the challenges</a:t>
          </a:r>
        </a:p>
      </dsp:txBody>
      <dsp:txXfrm>
        <a:off x="36553" y="940706"/>
        <a:ext cx="6163684" cy="675694"/>
      </dsp:txXfrm>
    </dsp:sp>
    <dsp:sp modelId="{5686F9AA-434F-49C0-9E28-52C5CCE8F736}">
      <dsp:nvSpPr>
        <dsp:cNvPr id="0" name=""/>
        <dsp:cNvSpPr/>
      </dsp:nvSpPr>
      <dsp:spPr>
        <a:xfrm>
          <a:off x="0" y="1768153"/>
          <a:ext cx="6236790" cy="748800"/>
        </a:xfrm>
        <a:prstGeom prst="roundRect">
          <a:avLst/>
        </a:prstGeom>
        <a:solidFill>
          <a:srgbClr val="C96731">
            <a:hueOff val="3108557"/>
            <a:satOff val="-45988"/>
            <a:lumOff val="8628"/>
            <a:alphaOff val="0"/>
          </a:srgbClr>
        </a:solidFill>
        <a:ln w="3175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50" kern="1200" dirty="0">
              <a:solidFill>
                <a:schemeClr val="tx1"/>
              </a:solidFill>
              <a:latin typeface="Gill Sans MT" panose="020B0502020104020203"/>
              <a:ea typeface="+mn-ea"/>
              <a:cs typeface="+mn-cs"/>
            </a:rPr>
            <a:t>Interviewees are using Cialdini’s Principles such as social proof, sympathy and unity</a:t>
          </a:r>
        </a:p>
      </dsp:txBody>
      <dsp:txXfrm>
        <a:off x="36553" y="1804706"/>
        <a:ext cx="6163684" cy="675694"/>
      </dsp:txXfrm>
    </dsp:sp>
    <dsp:sp modelId="{56AAC1BB-4A72-45B7-9199-0FBEE7270B5C}">
      <dsp:nvSpPr>
        <dsp:cNvPr id="0" name=""/>
        <dsp:cNvSpPr/>
      </dsp:nvSpPr>
      <dsp:spPr>
        <a:xfrm>
          <a:off x="0" y="2632153"/>
          <a:ext cx="6236790" cy="748800"/>
        </a:xfrm>
        <a:prstGeom prst="roundRect">
          <a:avLst/>
        </a:prstGeom>
        <a:solidFill>
          <a:schemeClr val="bg2">
            <a:lumMod val="50000"/>
          </a:schemeClr>
        </a:solidFill>
        <a:ln w="3175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l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50" kern="1200" dirty="0">
              <a:solidFill>
                <a:schemeClr val="tx1"/>
              </a:solidFill>
              <a:latin typeface="Gill Sans MT" panose="020B0502020104020203"/>
              <a:ea typeface="+mn-ea"/>
              <a:cs typeface="+mn-cs"/>
            </a:rPr>
            <a:t>Leaders must continue to employ persuasion and influence to improve their performance</a:t>
          </a:r>
        </a:p>
      </dsp:txBody>
      <dsp:txXfrm>
        <a:off x="36553" y="2668706"/>
        <a:ext cx="6163684" cy="6756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87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Traditional vs. advanced manufacturers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Successful manufacturers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Research and development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993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958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564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01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4/14/2023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09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615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4/14/2023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65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4/14/2023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0006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4/14/2023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763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4/14/2023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714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4/14/2023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84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4/14/2023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925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6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12.jpe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13.png"/><Relationship Id="rId9" Type="http://schemas.microsoft.com/office/2007/relationships/diagramDrawing" Target="../diagrams/drawing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microsoft.com/office/2007/relationships/hdphoto" Target="../media/hdphoto1.wdp"/><Relationship Id="rId7" Type="http://schemas.openxmlformats.org/officeDocument/2006/relationships/diagramColors" Target="../diagrams/colors5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29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12" descr="CNC lathe processing">
            <a:extLst>
              <a:ext uri="{FF2B5EF4-FFF2-40B4-BE49-F238E27FC236}">
                <a16:creationId xmlns:a16="http://schemas.microsoft.com/office/drawing/2014/main" id="{91FB2D20-460D-0E8F-3A6D-47FC72853F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01" r="13299" b="-1"/>
          <a:stretch/>
        </p:blipFill>
        <p:spPr>
          <a:xfrm>
            <a:off x="4650909" y="10"/>
            <a:ext cx="7541090" cy="6857989"/>
          </a:xfrm>
          <a:prstGeom prst="rect">
            <a:avLst/>
          </a:prstGeom>
        </p:spPr>
      </p:pic>
      <p:sp>
        <p:nvSpPr>
          <p:cNvPr id="41" name="Rectangle 3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9694" y="643467"/>
            <a:ext cx="3694652" cy="1728044"/>
          </a:xfr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INFLUENCE AND PERSUASION IN Manufacturing INDUSTRY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43468" y="2968723"/>
            <a:ext cx="3363974" cy="308494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Lynda Villarreal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Magda Albino 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Sreekar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Bathula</a:t>
            </a:r>
            <a:endParaRPr lang="en-US" dirty="0">
              <a:solidFill>
                <a:schemeClr val="bg1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Ejiofor </a:t>
            </a:r>
            <a:r>
              <a:rPr lang="en-US" dirty="0" err="1">
                <a:solidFill>
                  <a:schemeClr val="bg1"/>
                </a:solidFill>
              </a:rPr>
              <a:t>Chukwuelue</a:t>
            </a:r>
            <a:endParaRPr lang="en-US" dirty="0">
              <a:solidFill>
                <a:schemeClr val="bg1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Bartolomeo Magnani</a:t>
            </a:r>
          </a:p>
        </p:txBody>
      </p:sp>
    </p:spTree>
    <p:extLst>
      <p:ext uri="{BB962C8B-B14F-4D97-AF65-F5344CB8AC3E}">
        <p14:creationId xmlns:p14="http://schemas.microsoft.com/office/powerpoint/2010/main" val="3144898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Books stacked on a table">
            <a:extLst>
              <a:ext uri="{FF2B5EF4-FFF2-40B4-BE49-F238E27FC236}">
                <a16:creationId xmlns:a16="http://schemas.microsoft.com/office/drawing/2014/main" id="{A6315D7D-B24A-AB5D-BCA4-1F1E8774A3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9" t="23390" r="746" b="-7"/>
          <a:stretch/>
        </p:blipFill>
        <p:spPr>
          <a:xfrm>
            <a:off x="291373" y="481863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4511" y="975039"/>
            <a:ext cx="2286000" cy="2286000"/>
          </a:xfrm>
          <a:prstGeom prst="flowChartDocument">
            <a:avLst/>
          </a:prstGeom>
          <a:solidFill>
            <a:srgbClr val="000000">
              <a:alpha val="75000"/>
            </a:srgbClr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0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Works cited</a:t>
            </a:r>
          </a:p>
        </p:txBody>
      </p:sp>
      <p:sp>
        <p:nvSpPr>
          <p:cNvPr id="19" name="Flowchart: Document 18">
            <a:extLst>
              <a:ext uri="{FF2B5EF4-FFF2-40B4-BE49-F238E27FC236}">
                <a16:creationId xmlns:a16="http://schemas.microsoft.com/office/drawing/2014/main" id="{0AD84CCE-B61B-45FD-8942-77C913052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919" y="810447"/>
            <a:ext cx="2615184" cy="2615184"/>
          </a:xfrm>
          <a:prstGeom prst="flowChartDocument">
            <a:avLst/>
          </a:prstGeom>
          <a:noFill/>
          <a:ln w="317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94B184-1742-1B98-97DA-15A9147AF19A}"/>
              </a:ext>
            </a:extLst>
          </p:cNvPr>
          <p:cNvSpPr txBox="1"/>
          <p:nvPr/>
        </p:nvSpPr>
        <p:spPr>
          <a:xfrm>
            <a:off x="4527611" y="739806"/>
            <a:ext cx="643631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KPMG. (2022). Global Manufacturing Prospects 2022. 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KPMG. (2023). Global Manufacturing Prospects 2023.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 IBISWorld Vlad. (2023). 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Manufacturing in the US 2023. </a:t>
            </a:r>
            <a:r>
              <a:rPr lang="en-GB" err="1">
                <a:ea typeface="+mn-lt"/>
                <a:cs typeface="+mn-lt"/>
              </a:rPr>
              <a:t>Alithya</a:t>
            </a:r>
            <a:r>
              <a:rPr lang="en-GB">
                <a:ea typeface="+mn-lt"/>
                <a:cs typeface="+mn-lt"/>
              </a:rPr>
              <a:t>. (2023). 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2023 Manufacturing Industry Trends: Survey Results and Analysis. De Backer, G. (2022). 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Cialdini Principles: 7 Principles of Influence (+ Examples). (2023, March 2)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36970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5533" y="978776"/>
            <a:ext cx="5695273" cy="1174991"/>
          </a:xfrm>
        </p:spPr>
        <p:txBody>
          <a:bodyPr>
            <a:normAutofit/>
          </a:bodyPr>
          <a:lstStyle/>
          <a:p>
            <a:r>
              <a:rPr lang="en-US" sz="2400" b="1"/>
              <a:t>Contents</a:t>
            </a:r>
          </a:p>
        </p:txBody>
      </p:sp>
      <p:pic>
        <p:nvPicPr>
          <p:cNvPr id="15" name="Picture 14" descr="Packages on conveyor belt">
            <a:extLst>
              <a:ext uri="{FF2B5EF4-FFF2-40B4-BE49-F238E27FC236}">
                <a16:creationId xmlns:a16="http://schemas.microsoft.com/office/drawing/2014/main" id="{797B4767-E715-E9E0-9CDC-0A1A50E28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62" r="42607" b="-1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445496" y="2640692"/>
            <a:ext cx="5925310" cy="325525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 dirty="0"/>
              <a:t>Manufacturing Industry analysis</a:t>
            </a:r>
          </a:p>
          <a:p>
            <a:r>
              <a:rPr lang="en-US" sz="2400" dirty="0"/>
              <a:t>Trends and challenges </a:t>
            </a:r>
          </a:p>
          <a:p>
            <a:r>
              <a:rPr lang="en-US" sz="2400" dirty="0"/>
              <a:t>Addressing the challenges</a:t>
            </a:r>
          </a:p>
          <a:p>
            <a:r>
              <a:rPr lang="en-US" sz="2400" dirty="0"/>
              <a:t>Cialdini's Principles leveraged in the manufacturing</a:t>
            </a:r>
          </a:p>
          <a:p>
            <a:r>
              <a:rPr lang="en-US" sz="2400" dirty="0"/>
              <a:t>Principle in recent advert</a:t>
            </a:r>
          </a:p>
          <a:p>
            <a:r>
              <a:rPr lang="en-US" sz="2400" dirty="0"/>
              <a:t>Conclusions and Recommendations </a:t>
            </a:r>
          </a:p>
        </p:txBody>
      </p:sp>
    </p:spTree>
    <p:extLst>
      <p:ext uri="{BB962C8B-B14F-4D97-AF65-F5344CB8AC3E}">
        <p14:creationId xmlns:p14="http://schemas.microsoft.com/office/powerpoint/2010/main" val="1448586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1">
            <a:extLst>
              <a:ext uri="{FF2B5EF4-FFF2-40B4-BE49-F238E27FC236}">
                <a16:creationId xmlns:a16="http://schemas.microsoft.com/office/drawing/2014/main" id="{3A661973-3998-99DD-D897-550790DAE2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r="4890" b="1"/>
          <a:stretch/>
        </p:blipFill>
        <p:spPr>
          <a:xfrm>
            <a:off x="-76596" y="-7088"/>
            <a:ext cx="12360036" cy="69535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en-US" b="1">
                <a:solidFill>
                  <a:schemeClr val="tx1"/>
                </a:solidFill>
              </a:rPr>
              <a:t>Manufacturing Industry analysis</a:t>
            </a:r>
          </a:p>
        </p:txBody>
      </p:sp>
      <p:graphicFrame>
        <p:nvGraphicFramePr>
          <p:cNvPr id="3" name="Diagram 3">
            <a:extLst>
              <a:ext uri="{FF2B5EF4-FFF2-40B4-BE49-F238E27FC236}">
                <a16:creationId xmlns:a16="http://schemas.microsoft.com/office/drawing/2014/main" id="{C7A1370D-5532-EF99-5486-7713A80706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3985956"/>
              </p:ext>
            </p:extLst>
          </p:nvPr>
        </p:nvGraphicFramePr>
        <p:xfrm>
          <a:off x="1340370" y="3172145"/>
          <a:ext cx="8982982" cy="31455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54878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BC8FAA1F-EA89-8113-B23E-37508CAACA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9158" y="789238"/>
            <a:ext cx="10583332" cy="521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35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3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322" y="2681103"/>
            <a:ext cx="3733876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 fontScale="90000"/>
          </a:bodyPr>
          <a:lstStyle/>
          <a:p>
            <a:r>
              <a:rPr lang="en-US" b="1">
                <a:solidFill>
                  <a:schemeClr val="bg1"/>
                </a:solidFill>
              </a:rPr>
              <a:t>TRENDS </a:t>
            </a:r>
            <a:br>
              <a:rPr lang="en-US" b="1">
                <a:solidFill>
                  <a:schemeClr val="bg1"/>
                </a:solidFill>
              </a:rPr>
            </a:br>
            <a:r>
              <a:rPr lang="en-US" b="1">
                <a:solidFill>
                  <a:schemeClr val="bg1"/>
                </a:solidFill>
              </a:rPr>
              <a:t>and</a:t>
            </a:r>
            <a:br>
              <a:rPr lang="en-US" b="1">
                <a:solidFill>
                  <a:schemeClr val="bg1"/>
                </a:solidFill>
              </a:rPr>
            </a:br>
            <a:r>
              <a:rPr lang="en-US" b="1">
                <a:solidFill>
                  <a:schemeClr val="bg1"/>
                </a:solidFill>
              </a:rPr>
              <a:t>challenges </a:t>
            </a:r>
          </a:p>
        </p:txBody>
      </p:sp>
      <p:graphicFrame>
        <p:nvGraphicFramePr>
          <p:cNvPr id="47" name="Content Placeholder 2">
            <a:extLst>
              <a:ext uri="{FF2B5EF4-FFF2-40B4-BE49-F238E27FC236}">
                <a16:creationId xmlns:a16="http://schemas.microsoft.com/office/drawing/2014/main" id="{3EE0E7B8-9B89-80EB-877B-501F471962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8140659"/>
              </p:ext>
            </p:extLst>
          </p:nvPr>
        </p:nvGraphicFramePr>
        <p:xfrm>
          <a:off x="5767711" y="758054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6089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9" descr="A picture containing honeycomb, outdoor object&#10;&#10;Description automatically generated">
            <a:extLst>
              <a:ext uri="{FF2B5EF4-FFF2-40B4-BE49-F238E27FC236}">
                <a16:creationId xmlns:a16="http://schemas.microsoft.com/office/drawing/2014/main" id="{977A384B-F3FA-1983-5C39-02EA7ED56F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</a:blip>
          <a:srcRect l="5077" r="6035"/>
          <a:stretch/>
        </p:blipFill>
        <p:spPr>
          <a:xfrm>
            <a:off x="0" y="0"/>
            <a:ext cx="12079685" cy="67948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rgbClr val="FFFFFF">
              <a:alpha val="80000"/>
            </a:srgbClr>
          </a:solidFill>
        </p:spPr>
        <p:txBody>
          <a:bodyPr>
            <a:normAutofit/>
          </a:bodyPr>
          <a:lstStyle/>
          <a:p>
            <a:r>
              <a:rPr lang="en-US" b="1" dirty="0"/>
              <a:t>addressing the challenges </a:t>
            </a:r>
          </a:p>
        </p:txBody>
      </p:sp>
      <p:graphicFrame>
        <p:nvGraphicFramePr>
          <p:cNvPr id="3" name="Diagram 3">
            <a:extLst>
              <a:ext uri="{FF2B5EF4-FFF2-40B4-BE49-F238E27FC236}">
                <a16:creationId xmlns:a16="http://schemas.microsoft.com/office/drawing/2014/main" id="{168B46AD-4613-5280-5CB2-82C817A9D0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0564906"/>
              </p:ext>
            </p:extLst>
          </p:nvPr>
        </p:nvGraphicFramePr>
        <p:xfrm>
          <a:off x="2231136" y="2638044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46544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Hands forming circle">
            <a:extLst>
              <a:ext uri="{FF2B5EF4-FFF2-40B4-BE49-F238E27FC236}">
                <a16:creationId xmlns:a16="http://schemas.microsoft.com/office/drawing/2014/main" id="{5C761566-08F9-FD8C-BF16-DB46484005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16792"/>
          <a:stretch/>
        </p:blipFill>
        <p:spPr>
          <a:xfrm>
            <a:off x="-1" y="10"/>
            <a:ext cx="5588531" cy="4083162"/>
          </a:xfrm>
          <a:prstGeom prst="rect">
            <a:avLst/>
          </a:prstGeom>
        </p:spPr>
      </p:pic>
      <p:pic>
        <p:nvPicPr>
          <p:cNvPr id="9" name="Picture 9" descr="A group of people raising their hands&#10;&#10;Description automatically generated">
            <a:extLst>
              <a:ext uri="{FF2B5EF4-FFF2-40B4-BE49-F238E27FC236}">
                <a16:creationId xmlns:a16="http://schemas.microsoft.com/office/drawing/2014/main" id="{94D4E3BE-7F16-60C4-CD09-951AA004F8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06" t="215" r="210" b="6774"/>
          <a:stretch/>
        </p:blipFill>
        <p:spPr>
          <a:xfrm>
            <a:off x="5594525" y="-1149"/>
            <a:ext cx="6602748" cy="4081806"/>
          </a:xfrm>
          <a:prstGeom prst="rect">
            <a:avLst/>
          </a:prstGeom>
        </p:spPr>
      </p:pic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609924FE-53CE-0AAD-E1B0-44B680B5D6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169523"/>
              </p:ext>
            </p:extLst>
          </p:nvPr>
        </p:nvGraphicFramePr>
        <p:xfrm>
          <a:off x="2261821" y="3856791"/>
          <a:ext cx="7731125" cy="24693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4186" y="371912"/>
            <a:ext cx="8114582" cy="1545118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b="1" dirty="0"/>
              <a:t>CIALDINI'S PRINCIPLES LEVERAGED IN THE INDUSTRY </a:t>
            </a:r>
          </a:p>
        </p:txBody>
      </p:sp>
    </p:spTree>
    <p:extLst>
      <p:ext uri="{BB962C8B-B14F-4D97-AF65-F5344CB8AC3E}">
        <p14:creationId xmlns:p14="http://schemas.microsoft.com/office/powerpoint/2010/main" val="328720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52">
            <a:extLst>
              <a:ext uri="{FF2B5EF4-FFF2-40B4-BE49-F238E27FC236}">
                <a16:creationId xmlns:a16="http://schemas.microsoft.com/office/drawing/2014/main" id="{4E3759DD-698F-4D3A-AF4C-5E44527D3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AEBE18-27C9-9A03-1E05-30F405306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840" y="4269282"/>
            <a:ext cx="8823960" cy="1247598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/>
              <a:t>PRINCIPLE IN RECENT ADVERT</a:t>
            </a:r>
          </a:p>
        </p:txBody>
      </p:sp>
      <p:pic>
        <p:nvPicPr>
          <p:cNvPr id="6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13B2E94-0E06-93A6-E70F-68EAB61FE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39" y="1660409"/>
            <a:ext cx="3430863" cy="1037835"/>
          </a:xfrm>
          <a:prstGeom prst="rect">
            <a:avLst/>
          </a:prstGeom>
        </p:spPr>
      </p:pic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B026A8B-604F-B080-E8F6-14EF97E67D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91" r="-3" b="-3"/>
          <a:stretch/>
        </p:blipFill>
        <p:spPr>
          <a:xfrm>
            <a:off x="3859847" y="424155"/>
            <a:ext cx="4346358" cy="3317996"/>
          </a:xfrm>
          <a:prstGeom prst="rect">
            <a:avLst/>
          </a:prstGeom>
        </p:spPr>
      </p:pic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BDBF5AC-E53F-74D9-F129-50F2A1A784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559"/>
          <a:stretch/>
        </p:blipFill>
        <p:spPr>
          <a:xfrm>
            <a:off x="8613666" y="439896"/>
            <a:ext cx="3386978" cy="330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9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544DD6-7E7A-FDD0-55BD-9FF5813AC97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81600" y="1362440"/>
            <a:ext cx="7010400" cy="477480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reflection blurRad="558800" stA="35000" endPos="65000" dist="762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1557" y="518418"/>
            <a:ext cx="7729728" cy="1188720"/>
          </a:xfr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b="1" dirty="0"/>
              <a:t>Conclusions and recommendations</a:t>
            </a:r>
          </a:p>
        </p:txBody>
      </p:sp>
      <p:graphicFrame>
        <p:nvGraphicFramePr>
          <p:cNvPr id="86" name="Diagram 4">
            <a:extLst>
              <a:ext uri="{FF2B5EF4-FFF2-40B4-BE49-F238E27FC236}">
                <a16:creationId xmlns:a16="http://schemas.microsoft.com/office/drawing/2014/main" id="{647D89EC-080A-9CE8-AEDB-B0C15A4946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266627"/>
              </p:ext>
            </p:extLst>
          </p:nvPr>
        </p:nvGraphicFramePr>
        <p:xfrm>
          <a:off x="869863" y="2354052"/>
          <a:ext cx="6236790" cy="34211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5887366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287</TotalTime>
  <Words>275</Words>
  <Application>Microsoft Office PowerPoint</Application>
  <PresentationFormat>Widescreen</PresentationFormat>
  <Paragraphs>54</Paragraphs>
  <Slides>10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Gill Sans MT</vt:lpstr>
      <vt:lpstr>Parcel</vt:lpstr>
      <vt:lpstr>INFLUENCE AND PERSUASION IN Manufacturing INDUSTRY</vt:lpstr>
      <vt:lpstr>Contents</vt:lpstr>
      <vt:lpstr>Manufacturing Industry analysis</vt:lpstr>
      <vt:lpstr>PowerPoint Presentation</vt:lpstr>
      <vt:lpstr>TRENDS  and challenges </vt:lpstr>
      <vt:lpstr>addressing the challenges </vt:lpstr>
      <vt:lpstr>CIALDINI'S PRINCIPLES LEVERAGED IN THE INDUSTRY </vt:lpstr>
      <vt:lpstr>PRINCIPLE IN RECENT ADVERT</vt:lpstr>
      <vt:lpstr>Conclusions and recommendations</vt:lpstr>
      <vt:lpstr>Works cited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Here's your outline to get started</dc:title>
  <dc:creator>Magda Albino Useche</dc:creator>
  <cp:lastModifiedBy>Lynda Villarreal</cp:lastModifiedBy>
  <cp:revision>51</cp:revision>
  <dcterms:created xsi:type="dcterms:W3CDTF">2023-03-28T22:04:14Z</dcterms:created>
  <dcterms:modified xsi:type="dcterms:W3CDTF">2023-04-15T02:26:28Z</dcterms:modified>
</cp:coreProperties>
</file>